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4"/>
  </p:sldMasterIdLst>
  <p:notesMasterIdLst>
    <p:notesMasterId r:id="rId21"/>
  </p:notesMasterIdLst>
  <p:sldIdLst>
    <p:sldId id="466" r:id="rId5"/>
    <p:sldId id="506" r:id="rId6"/>
    <p:sldId id="508" r:id="rId7"/>
    <p:sldId id="514" r:id="rId8"/>
    <p:sldId id="498" r:id="rId9"/>
    <p:sldId id="505" r:id="rId10"/>
    <p:sldId id="510" r:id="rId11"/>
    <p:sldId id="499" r:id="rId12"/>
    <p:sldId id="513" r:id="rId13"/>
    <p:sldId id="501" r:id="rId14"/>
    <p:sldId id="515" r:id="rId15"/>
    <p:sldId id="502" r:id="rId16"/>
    <p:sldId id="503" r:id="rId17"/>
    <p:sldId id="511" r:id="rId18"/>
    <p:sldId id="512" r:id="rId19"/>
    <p:sldId id="507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9E7CC1A-3AE9-4E52-99AB-782DAAAF908B}">
          <p14:sldIdLst>
            <p14:sldId id="466"/>
            <p14:sldId id="506"/>
            <p14:sldId id="508"/>
            <p14:sldId id="514"/>
            <p14:sldId id="498"/>
            <p14:sldId id="505"/>
            <p14:sldId id="510"/>
            <p14:sldId id="499"/>
            <p14:sldId id="513"/>
            <p14:sldId id="501"/>
            <p14:sldId id="515"/>
            <p14:sldId id="502"/>
            <p14:sldId id="503"/>
            <p14:sldId id="511"/>
            <p14:sldId id="512"/>
            <p14:sldId id="507"/>
          </p14:sldIdLst>
        </p14:section>
        <p14:section name="Untitled Section" id="{E5B8B0B1-CA29-4347-AFF3-1CA6450D57A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C9DC17-F990-1D98-2AD9-13E9AA467DF4}" name="Tessah Keza" initials="TK" userId="S::community.coordinator@multifaithhousing.ca::969b928b-23be-49b6-a472-71b0561eeb6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A032"/>
    <a:srgbClr val="FFC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0AF2AA-04FB-4D7A-9C72-4B5FDA9CA2E9}" v="10" dt="2026-05-26T19:35:53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ldon  Leong" userId="29a43a06-4cc1-48ec-bdc1-50c012c9775b" providerId="ADAL" clId="{FC980D30-89FA-489C-BA9D-2487B1D55877}"/>
    <pc:docChg chg="undo redo custSel addSld delSld modSld sldOrd modSection">
      <pc:chgData name="Sheldon  Leong" userId="29a43a06-4cc1-48ec-bdc1-50c012c9775b" providerId="ADAL" clId="{FC980D30-89FA-489C-BA9D-2487B1D55877}" dt="2026-05-26T19:36:43.372" v="373" actId="1036"/>
      <pc:docMkLst>
        <pc:docMk/>
      </pc:docMkLst>
      <pc:sldChg chg="modSp mod">
        <pc:chgData name="Sheldon  Leong" userId="29a43a06-4cc1-48ec-bdc1-50c012c9775b" providerId="ADAL" clId="{FC980D30-89FA-489C-BA9D-2487B1D55877}" dt="2026-05-26T14:58:23.527" v="261" actId="1037"/>
        <pc:sldMkLst>
          <pc:docMk/>
          <pc:sldMk cId="1674996051" sldId="466"/>
        </pc:sldMkLst>
        <pc:spChg chg="mod">
          <ac:chgData name="Sheldon  Leong" userId="29a43a06-4cc1-48ec-bdc1-50c012c9775b" providerId="ADAL" clId="{FC980D30-89FA-489C-BA9D-2487B1D55877}" dt="2026-05-26T14:23:47.692" v="107" actId="1076"/>
          <ac:spMkLst>
            <pc:docMk/>
            <pc:sldMk cId="1674996051" sldId="466"/>
            <ac:spMk id="4" creationId="{DB0F87A5-5D5A-8FE1-F4EC-1D400FD25ED8}"/>
          </ac:spMkLst>
        </pc:spChg>
        <pc:spChg chg="mod">
          <ac:chgData name="Sheldon  Leong" userId="29a43a06-4cc1-48ec-bdc1-50c012c9775b" providerId="ADAL" clId="{FC980D30-89FA-489C-BA9D-2487B1D55877}" dt="2026-05-26T14:58:23.527" v="261" actId="1037"/>
          <ac:spMkLst>
            <pc:docMk/>
            <pc:sldMk cId="1674996051" sldId="466"/>
            <ac:spMk id="9" creationId="{25E8B851-A291-4836-9C02-242AD59A0BEB}"/>
          </ac:spMkLst>
        </pc:spChg>
        <pc:picChg chg="mod">
          <ac:chgData name="Sheldon  Leong" userId="29a43a06-4cc1-48ec-bdc1-50c012c9775b" providerId="ADAL" clId="{FC980D30-89FA-489C-BA9D-2487B1D55877}" dt="2026-05-26T14:24:10.970" v="109" actId="14100"/>
          <ac:picMkLst>
            <pc:docMk/>
            <pc:sldMk cId="1674996051" sldId="466"/>
            <ac:picMk id="5" creationId="{197389A0-32E3-3E39-4993-DA8278D18539}"/>
          </ac:picMkLst>
        </pc:picChg>
        <pc:picChg chg="mod">
          <ac:chgData name="Sheldon  Leong" userId="29a43a06-4cc1-48ec-bdc1-50c012c9775b" providerId="ADAL" clId="{FC980D30-89FA-489C-BA9D-2487B1D55877}" dt="2026-05-26T14:24:23.145" v="110" actId="1076"/>
          <ac:picMkLst>
            <pc:docMk/>
            <pc:sldMk cId="1674996051" sldId="466"/>
            <ac:picMk id="6" creationId="{81B8FFCF-E4F3-FE3F-138D-9F4F77EFAF97}"/>
          </ac:picMkLst>
        </pc:picChg>
      </pc:sldChg>
      <pc:sldChg chg="del">
        <pc:chgData name="Sheldon  Leong" userId="29a43a06-4cc1-48ec-bdc1-50c012c9775b" providerId="ADAL" clId="{FC980D30-89FA-489C-BA9D-2487B1D55877}" dt="2026-05-26T14:35:46.438" v="188" actId="2696"/>
        <pc:sldMkLst>
          <pc:docMk/>
          <pc:sldMk cId="76257390" sldId="485"/>
        </pc:sldMkLst>
      </pc:sldChg>
      <pc:sldChg chg="del">
        <pc:chgData name="Sheldon  Leong" userId="29a43a06-4cc1-48ec-bdc1-50c012c9775b" providerId="ADAL" clId="{FC980D30-89FA-489C-BA9D-2487B1D55877}" dt="2026-05-26T14:35:11.544" v="184" actId="2696"/>
        <pc:sldMkLst>
          <pc:docMk/>
          <pc:sldMk cId="124216211" sldId="486"/>
        </pc:sldMkLst>
      </pc:sldChg>
      <pc:sldChg chg="del">
        <pc:chgData name="Sheldon  Leong" userId="29a43a06-4cc1-48ec-bdc1-50c012c9775b" providerId="ADAL" clId="{FC980D30-89FA-489C-BA9D-2487B1D55877}" dt="2026-05-26T14:35:43.801" v="187" actId="2696"/>
        <pc:sldMkLst>
          <pc:docMk/>
          <pc:sldMk cId="1056821065" sldId="488"/>
        </pc:sldMkLst>
      </pc:sldChg>
      <pc:sldChg chg="del">
        <pc:chgData name="Sheldon  Leong" userId="29a43a06-4cc1-48ec-bdc1-50c012c9775b" providerId="ADAL" clId="{FC980D30-89FA-489C-BA9D-2487B1D55877}" dt="2026-05-26T14:35:15.642" v="185" actId="2696"/>
        <pc:sldMkLst>
          <pc:docMk/>
          <pc:sldMk cId="1187056227" sldId="489"/>
        </pc:sldMkLst>
      </pc:sldChg>
      <pc:sldChg chg="del">
        <pc:chgData name="Sheldon  Leong" userId="29a43a06-4cc1-48ec-bdc1-50c012c9775b" providerId="ADAL" clId="{FC980D30-89FA-489C-BA9D-2487B1D55877}" dt="2026-05-26T14:35:09.059" v="183" actId="2696"/>
        <pc:sldMkLst>
          <pc:docMk/>
          <pc:sldMk cId="646295075" sldId="490"/>
        </pc:sldMkLst>
      </pc:sldChg>
      <pc:sldChg chg="del">
        <pc:chgData name="Sheldon  Leong" userId="29a43a06-4cc1-48ec-bdc1-50c012c9775b" providerId="ADAL" clId="{FC980D30-89FA-489C-BA9D-2487B1D55877}" dt="2026-05-26T14:35:06.989" v="182" actId="2696"/>
        <pc:sldMkLst>
          <pc:docMk/>
          <pc:sldMk cId="3504869126" sldId="491"/>
        </pc:sldMkLst>
      </pc:sldChg>
      <pc:sldChg chg="del">
        <pc:chgData name="Sheldon  Leong" userId="29a43a06-4cc1-48ec-bdc1-50c012c9775b" providerId="ADAL" clId="{FC980D30-89FA-489C-BA9D-2487B1D55877}" dt="2026-05-26T14:35:04.913" v="181" actId="2696"/>
        <pc:sldMkLst>
          <pc:docMk/>
          <pc:sldMk cId="2747854362" sldId="492"/>
        </pc:sldMkLst>
      </pc:sldChg>
      <pc:sldChg chg="del">
        <pc:chgData name="Sheldon  Leong" userId="29a43a06-4cc1-48ec-bdc1-50c012c9775b" providerId="ADAL" clId="{FC980D30-89FA-489C-BA9D-2487B1D55877}" dt="2026-05-26T14:35:20.719" v="186" actId="2696"/>
        <pc:sldMkLst>
          <pc:docMk/>
          <pc:sldMk cId="4264924312" sldId="493"/>
        </pc:sldMkLst>
      </pc:sldChg>
      <pc:sldChg chg="del">
        <pc:chgData name="Sheldon  Leong" userId="29a43a06-4cc1-48ec-bdc1-50c012c9775b" providerId="ADAL" clId="{FC980D30-89FA-489C-BA9D-2487B1D55877}" dt="2026-05-26T14:35:02.693" v="180" actId="2696"/>
        <pc:sldMkLst>
          <pc:docMk/>
          <pc:sldMk cId="3411045946" sldId="494"/>
        </pc:sldMkLst>
      </pc:sldChg>
      <pc:sldChg chg="del">
        <pc:chgData name="Sheldon  Leong" userId="29a43a06-4cc1-48ec-bdc1-50c012c9775b" providerId="ADAL" clId="{FC980D30-89FA-489C-BA9D-2487B1D55877}" dt="2026-05-26T14:34:53.510" v="179" actId="2696"/>
        <pc:sldMkLst>
          <pc:docMk/>
          <pc:sldMk cId="1164809374" sldId="496"/>
        </pc:sldMkLst>
      </pc:sldChg>
      <pc:sldChg chg="del">
        <pc:chgData name="Sheldon  Leong" userId="29a43a06-4cc1-48ec-bdc1-50c012c9775b" providerId="ADAL" clId="{FC980D30-89FA-489C-BA9D-2487B1D55877}" dt="2026-05-26T14:59:26.567" v="264" actId="2696"/>
        <pc:sldMkLst>
          <pc:docMk/>
          <pc:sldMk cId="1057630794" sldId="497"/>
        </pc:sldMkLst>
      </pc:sldChg>
      <pc:sldChg chg="del">
        <pc:chgData name="Sheldon  Leong" userId="29a43a06-4cc1-48ec-bdc1-50c012c9775b" providerId="ADAL" clId="{FC980D30-89FA-489C-BA9D-2487B1D55877}" dt="2026-05-26T14:59:15.609" v="263" actId="2696"/>
        <pc:sldMkLst>
          <pc:docMk/>
          <pc:sldMk cId="1403317578" sldId="500"/>
        </pc:sldMkLst>
      </pc:sldChg>
      <pc:sldChg chg="addSp modSp">
        <pc:chgData name="Sheldon  Leong" userId="29a43a06-4cc1-48ec-bdc1-50c012c9775b" providerId="ADAL" clId="{FC980D30-89FA-489C-BA9D-2487B1D55877}" dt="2026-05-26T19:33:45.694" v="350"/>
        <pc:sldMkLst>
          <pc:docMk/>
          <pc:sldMk cId="1837855749" sldId="501"/>
        </pc:sldMkLst>
        <pc:spChg chg="add mod">
          <ac:chgData name="Sheldon  Leong" userId="29a43a06-4cc1-48ec-bdc1-50c012c9775b" providerId="ADAL" clId="{FC980D30-89FA-489C-BA9D-2487B1D55877}" dt="2026-05-26T19:33:45.694" v="350"/>
          <ac:spMkLst>
            <pc:docMk/>
            <pc:sldMk cId="1837855749" sldId="501"/>
            <ac:spMk id="3" creationId="{A68CABBB-B958-F6E7-CE4C-6B9088E1BDE7}"/>
          </ac:spMkLst>
        </pc:spChg>
      </pc:sldChg>
      <pc:sldChg chg="addSp modSp mod">
        <pc:chgData name="Sheldon  Leong" userId="29a43a06-4cc1-48ec-bdc1-50c012c9775b" providerId="ADAL" clId="{FC980D30-89FA-489C-BA9D-2487B1D55877}" dt="2026-05-26T19:32:49.671" v="302" actId="1076"/>
        <pc:sldMkLst>
          <pc:docMk/>
          <pc:sldMk cId="99719979" sldId="502"/>
        </pc:sldMkLst>
        <pc:spChg chg="add mod">
          <ac:chgData name="Sheldon  Leong" userId="29a43a06-4cc1-48ec-bdc1-50c012c9775b" providerId="ADAL" clId="{FC980D30-89FA-489C-BA9D-2487B1D55877}" dt="2026-05-26T19:32:49.671" v="302" actId="1076"/>
          <ac:spMkLst>
            <pc:docMk/>
            <pc:sldMk cId="99719979" sldId="502"/>
            <ac:spMk id="3" creationId="{9DCA41EC-7984-0875-11D8-EA515A55A808}"/>
          </ac:spMkLst>
        </pc:spChg>
      </pc:sldChg>
      <pc:sldChg chg="addSp modSp mod">
        <pc:chgData name="Sheldon  Leong" userId="29a43a06-4cc1-48ec-bdc1-50c012c9775b" providerId="ADAL" clId="{FC980D30-89FA-489C-BA9D-2487B1D55877}" dt="2026-05-26T19:33:24.075" v="349" actId="1076"/>
        <pc:sldMkLst>
          <pc:docMk/>
          <pc:sldMk cId="3652412721" sldId="503"/>
        </pc:sldMkLst>
        <pc:spChg chg="add mod">
          <ac:chgData name="Sheldon  Leong" userId="29a43a06-4cc1-48ec-bdc1-50c012c9775b" providerId="ADAL" clId="{FC980D30-89FA-489C-BA9D-2487B1D55877}" dt="2026-05-26T19:33:24.075" v="349" actId="1076"/>
          <ac:spMkLst>
            <pc:docMk/>
            <pc:sldMk cId="3652412721" sldId="503"/>
            <ac:spMk id="4" creationId="{A1598E21-C0B2-4F4C-4FDB-209C56247B06}"/>
          </ac:spMkLst>
        </pc:spChg>
      </pc:sldChg>
      <pc:sldChg chg="del">
        <pc:chgData name="Sheldon  Leong" userId="29a43a06-4cc1-48ec-bdc1-50c012c9775b" providerId="ADAL" clId="{FC980D30-89FA-489C-BA9D-2487B1D55877}" dt="2026-05-26T14:58:55.976" v="262" actId="2696"/>
        <pc:sldMkLst>
          <pc:docMk/>
          <pc:sldMk cId="3626387321" sldId="504"/>
        </pc:sldMkLst>
      </pc:sldChg>
      <pc:sldChg chg="modSp mod">
        <pc:chgData name="Sheldon  Leong" userId="29a43a06-4cc1-48ec-bdc1-50c012c9775b" providerId="ADAL" clId="{FC980D30-89FA-489C-BA9D-2487B1D55877}" dt="2026-05-26T14:25:53.461" v="133" actId="1036"/>
        <pc:sldMkLst>
          <pc:docMk/>
          <pc:sldMk cId="3568076881" sldId="505"/>
        </pc:sldMkLst>
        <pc:spChg chg="mod">
          <ac:chgData name="Sheldon  Leong" userId="29a43a06-4cc1-48ec-bdc1-50c012c9775b" providerId="ADAL" clId="{FC980D30-89FA-489C-BA9D-2487B1D55877}" dt="2026-05-26T14:25:53.461" v="133" actId="1036"/>
          <ac:spMkLst>
            <pc:docMk/>
            <pc:sldMk cId="3568076881" sldId="505"/>
            <ac:spMk id="3" creationId="{1AE2A4FE-944B-D305-6DF4-8B28279AC49F}"/>
          </ac:spMkLst>
        </pc:spChg>
      </pc:sldChg>
      <pc:sldChg chg="modSp mod">
        <pc:chgData name="Sheldon  Leong" userId="29a43a06-4cc1-48ec-bdc1-50c012c9775b" providerId="ADAL" clId="{FC980D30-89FA-489C-BA9D-2487B1D55877}" dt="2026-05-26T14:44:26.553" v="225" actId="255"/>
        <pc:sldMkLst>
          <pc:docMk/>
          <pc:sldMk cId="2771961571" sldId="506"/>
        </pc:sldMkLst>
        <pc:spChg chg="mod">
          <ac:chgData name="Sheldon  Leong" userId="29a43a06-4cc1-48ec-bdc1-50c012c9775b" providerId="ADAL" clId="{FC980D30-89FA-489C-BA9D-2487B1D55877}" dt="2026-05-26T14:22:14.259" v="99" actId="255"/>
          <ac:spMkLst>
            <pc:docMk/>
            <pc:sldMk cId="2771961571" sldId="506"/>
            <ac:spMk id="2" creationId="{79597EE2-5D3D-5C75-E426-71538E6CA1A6}"/>
          </ac:spMkLst>
        </pc:spChg>
        <pc:spChg chg="mod">
          <ac:chgData name="Sheldon  Leong" userId="29a43a06-4cc1-48ec-bdc1-50c012c9775b" providerId="ADAL" clId="{FC980D30-89FA-489C-BA9D-2487B1D55877}" dt="2026-05-26T14:44:26.553" v="225" actId="255"/>
          <ac:spMkLst>
            <pc:docMk/>
            <pc:sldMk cId="2771961571" sldId="506"/>
            <ac:spMk id="3" creationId="{9D2D9424-CDF0-7A13-E316-8BE176050D42}"/>
          </ac:spMkLst>
        </pc:spChg>
      </pc:sldChg>
      <pc:sldChg chg="modSp mod">
        <pc:chgData name="Sheldon  Leong" userId="29a43a06-4cc1-48ec-bdc1-50c012c9775b" providerId="ADAL" clId="{FC980D30-89FA-489C-BA9D-2487B1D55877}" dt="2026-05-26T14:42:04.429" v="212" actId="1076"/>
        <pc:sldMkLst>
          <pc:docMk/>
          <pc:sldMk cId="2808249425" sldId="507"/>
        </pc:sldMkLst>
        <pc:spChg chg="mod">
          <ac:chgData name="Sheldon  Leong" userId="29a43a06-4cc1-48ec-bdc1-50c012c9775b" providerId="ADAL" clId="{FC980D30-89FA-489C-BA9D-2487B1D55877}" dt="2026-05-26T14:40:09.685" v="193" actId="1076"/>
          <ac:spMkLst>
            <pc:docMk/>
            <pc:sldMk cId="2808249425" sldId="507"/>
            <ac:spMk id="2" creationId="{6348B857-03AC-08BE-DC73-2C20DB8A208F}"/>
          </ac:spMkLst>
        </pc:spChg>
        <pc:spChg chg="mod">
          <ac:chgData name="Sheldon  Leong" userId="29a43a06-4cc1-48ec-bdc1-50c012c9775b" providerId="ADAL" clId="{FC980D30-89FA-489C-BA9D-2487B1D55877}" dt="2026-05-26T14:42:04.429" v="212" actId="1076"/>
          <ac:spMkLst>
            <pc:docMk/>
            <pc:sldMk cId="2808249425" sldId="507"/>
            <ac:spMk id="3" creationId="{CBE7B982-6ACA-2E52-FB54-6F3841F78C8E}"/>
          </ac:spMkLst>
        </pc:spChg>
      </pc:sldChg>
      <pc:sldChg chg="addSp delSp modSp new mod">
        <pc:chgData name="Sheldon  Leong" userId="29a43a06-4cc1-48ec-bdc1-50c012c9775b" providerId="ADAL" clId="{FC980D30-89FA-489C-BA9D-2487B1D55877}" dt="2026-05-22T18:18:29.777" v="47" actId="1035"/>
        <pc:sldMkLst>
          <pc:docMk/>
          <pc:sldMk cId="164926523" sldId="508"/>
        </pc:sldMkLst>
        <pc:spChg chg="add mod">
          <ac:chgData name="Sheldon  Leong" userId="29a43a06-4cc1-48ec-bdc1-50c012c9775b" providerId="ADAL" clId="{FC980D30-89FA-489C-BA9D-2487B1D55877}" dt="2026-05-22T18:18:29.777" v="47" actId="1035"/>
          <ac:spMkLst>
            <pc:docMk/>
            <pc:sldMk cId="164926523" sldId="508"/>
            <ac:spMk id="8" creationId="{03D3B40B-D37C-D448-0E7C-71882D3EB63B}"/>
          </ac:spMkLst>
        </pc:spChg>
        <pc:picChg chg="add mod">
          <ac:chgData name="Sheldon  Leong" userId="29a43a06-4cc1-48ec-bdc1-50c012c9775b" providerId="ADAL" clId="{FC980D30-89FA-489C-BA9D-2487B1D55877}" dt="2026-05-22T18:13:40.590" v="5" actId="931"/>
          <ac:picMkLst>
            <pc:docMk/>
            <pc:sldMk cId="164926523" sldId="508"/>
            <ac:picMk id="7" creationId="{4407F92A-DBF9-6FD0-4543-28D2EAEBA30D}"/>
          </ac:picMkLst>
        </pc:picChg>
      </pc:sldChg>
      <pc:sldChg chg="addSp modSp new del mod setBg">
        <pc:chgData name="Sheldon  Leong" userId="29a43a06-4cc1-48ec-bdc1-50c012c9775b" providerId="ADAL" clId="{FC980D30-89FA-489C-BA9D-2487B1D55877}" dt="2026-05-26T15:03:58.972" v="275" actId="2696"/>
        <pc:sldMkLst>
          <pc:docMk/>
          <pc:sldMk cId="574925896" sldId="509"/>
        </pc:sldMkLst>
      </pc:sldChg>
      <pc:sldChg chg="modSp add mod">
        <pc:chgData name="Sheldon  Leong" userId="29a43a06-4cc1-48ec-bdc1-50c012c9775b" providerId="ADAL" clId="{FC980D30-89FA-489C-BA9D-2487B1D55877}" dt="2026-05-26T14:43:17.105" v="216" actId="27636"/>
        <pc:sldMkLst>
          <pc:docMk/>
          <pc:sldMk cId="2166279613" sldId="510"/>
        </pc:sldMkLst>
        <pc:spChg chg="mod">
          <ac:chgData name="Sheldon  Leong" userId="29a43a06-4cc1-48ec-bdc1-50c012c9775b" providerId="ADAL" clId="{FC980D30-89FA-489C-BA9D-2487B1D55877}" dt="2026-05-26T14:43:17.105" v="216" actId="27636"/>
          <ac:spMkLst>
            <pc:docMk/>
            <pc:sldMk cId="2166279613" sldId="510"/>
            <ac:spMk id="3" creationId="{27550777-C4D4-E5EE-2C52-AA7D68DBF0F6}"/>
          </ac:spMkLst>
        </pc:spChg>
      </pc:sldChg>
      <pc:sldChg chg="addSp delSp modSp new mod setBg">
        <pc:chgData name="Sheldon  Leong" userId="29a43a06-4cc1-48ec-bdc1-50c012c9775b" providerId="ADAL" clId="{FC980D30-89FA-489C-BA9D-2487B1D55877}" dt="2026-05-26T14:48:56.898" v="241" actId="1076"/>
        <pc:sldMkLst>
          <pc:docMk/>
          <pc:sldMk cId="3779807312" sldId="511"/>
        </pc:sldMkLst>
        <pc:spChg chg="add del">
          <ac:chgData name="Sheldon  Leong" userId="29a43a06-4cc1-48ec-bdc1-50c012c9775b" providerId="ADAL" clId="{FC980D30-89FA-489C-BA9D-2487B1D55877}" dt="2026-05-26T14:47:16.507" v="232" actId="22"/>
          <ac:spMkLst>
            <pc:docMk/>
            <pc:sldMk cId="3779807312" sldId="511"/>
            <ac:spMk id="3" creationId="{6E4201D1-A87C-6823-D75A-B582DA7B80B8}"/>
          </ac:spMkLst>
        </pc:spChg>
        <pc:spChg chg="add del">
          <ac:chgData name="Sheldon  Leong" userId="29a43a06-4cc1-48ec-bdc1-50c012c9775b" providerId="ADAL" clId="{FC980D30-89FA-489C-BA9D-2487B1D55877}" dt="2026-05-26T14:47:26.419" v="235" actId="22"/>
          <ac:spMkLst>
            <pc:docMk/>
            <pc:sldMk cId="3779807312" sldId="511"/>
            <ac:spMk id="5" creationId="{789F29CA-7C1B-4227-03E9-0680833AE617}"/>
          </ac:spMkLst>
        </pc:spChg>
        <pc:spChg chg="add mod">
          <ac:chgData name="Sheldon  Leong" userId="29a43a06-4cc1-48ec-bdc1-50c012c9775b" providerId="ADAL" clId="{FC980D30-89FA-489C-BA9D-2487B1D55877}" dt="2026-05-26T14:48:56.898" v="241" actId="1076"/>
          <ac:spMkLst>
            <pc:docMk/>
            <pc:sldMk cId="3779807312" sldId="511"/>
            <ac:spMk id="8" creationId="{6EF91B22-4459-3148-5F48-CF626BBD3DAB}"/>
          </ac:spMkLst>
        </pc:spChg>
        <pc:spChg chg="add">
          <ac:chgData name="Sheldon  Leong" userId="29a43a06-4cc1-48ec-bdc1-50c012c9775b" providerId="ADAL" clId="{FC980D30-89FA-489C-BA9D-2487B1D55877}" dt="2026-05-26T14:48:10.258" v="237" actId="26606"/>
          <ac:spMkLst>
            <pc:docMk/>
            <pc:sldMk cId="3779807312" sldId="511"/>
            <ac:spMk id="12" creationId="{42A4FC2C-047E-45A5-965D-8E1E3BF09BC6}"/>
          </ac:spMkLst>
        </pc:spChg>
        <pc:picChg chg="add mod">
          <ac:chgData name="Sheldon  Leong" userId="29a43a06-4cc1-48ec-bdc1-50c012c9775b" providerId="ADAL" clId="{FC980D30-89FA-489C-BA9D-2487B1D55877}" dt="2026-05-26T14:48:10.258" v="237" actId="26606"/>
          <ac:picMkLst>
            <pc:docMk/>
            <pc:sldMk cId="3779807312" sldId="511"/>
            <ac:picMk id="7" creationId="{05BAD426-5367-0953-7695-0E9E4D71EBFC}"/>
          </ac:picMkLst>
        </pc:picChg>
      </pc:sldChg>
      <pc:sldChg chg="addSp modSp new mod setBg">
        <pc:chgData name="Sheldon  Leong" userId="29a43a06-4cc1-48ec-bdc1-50c012c9775b" providerId="ADAL" clId="{FC980D30-89FA-489C-BA9D-2487B1D55877}" dt="2026-05-26T14:49:47.582" v="245"/>
        <pc:sldMkLst>
          <pc:docMk/>
          <pc:sldMk cId="1401848901" sldId="512"/>
        </pc:sldMkLst>
        <pc:spChg chg="add mod">
          <ac:chgData name="Sheldon  Leong" userId="29a43a06-4cc1-48ec-bdc1-50c012c9775b" providerId="ADAL" clId="{FC980D30-89FA-489C-BA9D-2487B1D55877}" dt="2026-05-26T14:49:47.582" v="245"/>
          <ac:spMkLst>
            <pc:docMk/>
            <pc:sldMk cId="1401848901" sldId="512"/>
            <ac:spMk id="4" creationId="{2F79EEF7-6E7C-963A-2D3B-D3531947AD14}"/>
          </ac:spMkLst>
        </pc:spChg>
        <pc:spChg chg="add">
          <ac:chgData name="Sheldon  Leong" userId="29a43a06-4cc1-48ec-bdc1-50c012c9775b" providerId="ADAL" clId="{FC980D30-89FA-489C-BA9D-2487B1D55877}" dt="2026-05-26T14:49:20.553" v="244" actId="26606"/>
          <ac:spMkLst>
            <pc:docMk/>
            <pc:sldMk cId="1401848901" sldId="512"/>
            <ac:spMk id="8" creationId="{42A4FC2C-047E-45A5-965D-8E1E3BF09BC6}"/>
          </ac:spMkLst>
        </pc:spChg>
        <pc:picChg chg="add mod">
          <ac:chgData name="Sheldon  Leong" userId="29a43a06-4cc1-48ec-bdc1-50c012c9775b" providerId="ADAL" clId="{FC980D30-89FA-489C-BA9D-2487B1D55877}" dt="2026-05-26T14:49:20.553" v="244" actId="26606"/>
          <ac:picMkLst>
            <pc:docMk/>
            <pc:sldMk cId="1401848901" sldId="512"/>
            <ac:picMk id="3" creationId="{45A1F383-BB93-94D3-25E5-B18601C9AC36}"/>
          </ac:picMkLst>
        </pc:picChg>
      </pc:sldChg>
      <pc:sldChg chg="add ord">
        <pc:chgData name="Sheldon  Leong" userId="29a43a06-4cc1-48ec-bdc1-50c012c9775b" providerId="ADAL" clId="{FC980D30-89FA-489C-BA9D-2487B1D55877}" dt="2026-05-26T14:50:48.218" v="248"/>
        <pc:sldMkLst>
          <pc:docMk/>
          <pc:sldMk cId="3548957488" sldId="513"/>
        </pc:sldMkLst>
      </pc:sldChg>
      <pc:sldChg chg="addSp delSp modSp new mod setBg">
        <pc:chgData name="Sheldon  Leong" userId="29a43a06-4cc1-48ec-bdc1-50c012c9775b" providerId="ADAL" clId="{FC980D30-89FA-489C-BA9D-2487B1D55877}" dt="2026-05-26T15:03:46.838" v="274" actId="1076"/>
        <pc:sldMkLst>
          <pc:docMk/>
          <pc:sldMk cId="392717809" sldId="514"/>
        </pc:sldMkLst>
        <pc:spChg chg="add mod">
          <ac:chgData name="Sheldon  Leong" userId="29a43a06-4cc1-48ec-bdc1-50c012c9775b" providerId="ADAL" clId="{FC980D30-89FA-489C-BA9D-2487B1D55877}" dt="2026-05-26T15:03:46.838" v="274" actId="1076"/>
          <ac:spMkLst>
            <pc:docMk/>
            <pc:sldMk cId="392717809" sldId="514"/>
            <ac:spMk id="6" creationId="{27EFAEAD-34FA-518A-C6EF-2ADA9FBEE108}"/>
          </ac:spMkLst>
        </pc:spChg>
        <pc:spChg chg="add">
          <ac:chgData name="Sheldon  Leong" userId="29a43a06-4cc1-48ec-bdc1-50c012c9775b" providerId="ADAL" clId="{FC980D30-89FA-489C-BA9D-2487B1D55877}" dt="2026-05-26T15:03:17.652" v="271" actId="26606"/>
          <ac:spMkLst>
            <pc:docMk/>
            <pc:sldMk cId="392717809" sldId="514"/>
            <ac:spMk id="10" creationId="{42A4FC2C-047E-45A5-965D-8E1E3BF09BC6}"/>
          </ac:spMkLst>
        </pc:spChg>
        <pc:picChg chg="add del mod">
          <ac:chgData name="Sheldon  Leong" userId="29a43a06-4cc1-48ec-bdc1-50c012c9775b" providerId="ADAL" clId="{FC980D30-89FA-489C-BA9D-2487B1D55877}" dt="2026-05-26T15:02:34.494" v="269" actId="478"/>
          <ac:picMkLst>
            <pc:docMk/>
            <pc:sldMk cId="392717809" sldId="514"/>
            <ac:picMk id="3" creationId="{083B0D2A-A146-2408-7E3E-9279E11B7BEA}"/>
          </ac:picMkLst>
        </pc:picChg>
        <pc:picChg chg="add mod">
          <ac:chgData name="Sheldon  Leong" userId="29a43a06-4cc1-48ec-bdc1-50c012c9775b" providerId="ADAL" clId="{FC980D30-89FA-489C-BA9D-2487B1D55877}" dt="2026-05-26T15:03:17.652" v="271" actId="26606"/>
          <ac:picMkLst>
            <pc:docMk/>
            <pc:sldMk cId="392717809" sldId="514"/>
            <ac:picMk id="5" creationId="{C396CBF1-79EB-512C-99F6-0DCB1D6BD47C}"/>
          </ac:picMkLst>
        </pc:picChg>
      </pc:sldChg>
      <pc:sldChg chg="addSp delSp modSp new mod setBg">
        <pc:chgData name="Sheldon  Leong" userId="29a43a06-4cc1-48ec-bdc1-50c012c9775b" providerId="ADAL" clId="{FC980D30-89FA-489C-BA9D-2487B1D55877}" dt="2026-05-26T19:36:43.372" v="373" actId="1036"/>
        <pc:sldMkLst>
          <pc:docMk/>
          <pc:sldMk cId="3947334503" sldId="515"/>
        </pc:sldMkLst>
        <pc:spChg chg="add del mod ord">
          <ac:chgData name="Sheldon  Leong" userId="29a43a06-4cc1-48ec-bdc1-50c012c9775b" providerId="ADAL" clId="{FC980D30-89FA-489C-BA9D-2487B1D55877}" dt="2026-05-26T19:35:36.912" v="360" actId="478"/>
          <ac:spMkLst>
            <pc:docMk/>
            <pc:sldMk cId="3947334503" sldId="515"/>
            <ac:spMk id="4" creationId="{368CEEB3-516B-87D0-9813-28BCAAE75817}"/>
          </ac:spMkLst>
        </pc:spChg>
        <pc:spChg chg="add del">
          <ac:chgData name="Sheldon  Leong" userId="29a43a06-4cc1-48ec-bdc1-50c012c9775b" providerId="ADAL" clId="{FC980D30-89FA-489C-BA9D-2487B1D55877}" dt="2026-05-26T19:35:10.344" v="357" actId="26606"/>
          <ac:spMkLst>
            <pc:docMk/>
            <pc:sldMk cId="3947334503" sldId="515"/>
            <ac:spMk id="5" creationId="{42A4FC2C-047E-45A5-965D-8E1E3BF09BC6}"/>
          </ac:spMkLst>
        </pc:spChg>
        <pc:spChg chg="add del">
          <ac:chgData name="Sheldon  Leong" userId="29a43a06-4cc1-48ec-bdc1-50c012c9775b" providerId="ADAL" clId="{FC980D30-89FA-489C-BA9D-2487B1D55877}" dt="2026-05-26T19:30:12.047" v="279" actId="26606"/>
          <ac:spMkLst>
            <pc:docMk/>
            <pc:sldMk cId="3947334503" sldId="515"/>
            <ac:spMk id="8" creationId="{42A4FC2C-047E-45A5-965D-8E1E3BF09BC6}"/>
          </ac:spMkLst>
        </pc:spChg>
        <pc:spChg chg="add mod">
          <ac:chgData name="Sheldon  Leong" userId="29a43a06-4cc1-48ec-bdc1-50c012c9775b" providerId="ADAL" clId="{FC980D30-89FA-489C-BA9D-2487B1D55877}" dt="2026-05-26T19:36:43.372" v="373" actId="1036"/>
          <ac:spMkLst>
            <pc:docMk/>
            <pc:sldMk cId="3947334503" sldId="515"/>
            <ac:spMk id="11" creationId="{5F5A1F06-B569-8A3C-C75E-F60373CC66AD}"/>
          </ac:spMkLst>
        </pc:spChg>
        <pc:spChg chg="add del">
          <ac:chgData name="Sheldon  Leong" userId="29a43a06-4cc1-48ec-bdc1-50c012c9775b" providerId="ADAL" clId="{FC980D30-89FA-489C-BA9D-2487B1D55877}" dt="2026-05-26T19:35:26.125" v="358" actId="26606"/>
          <ac:spMkLst>
            <pc:docMk/>
            <pc:sldMk cId="3947334503" sldId="515"/>
            <ac:spMk id="15" creationId="{0D7B6173-1D58-48E2-83CF-37350F315F75}"/>
          </ac:spMkLst>
        </pc:spChg>
        <pc:spChg chg="add del">
          <ac:chgData name="Sheldon  Leong" userId="29a43a06-4cc1-48ec-bdc1-50c012c9775b" providerId="ADAL" clId="{FC980D30-89FA-489C-BA9D-2487B1D55877}" dt="2026-05-26T19:35:26.125" v="358" actId="26606"/>
          <ac:spMkLst>
            <pc:docMk/>
            <pc:sldMk cId="3947334503" sldId="515"/>
            <ac:spMk id="17" creationId="{2F36CA75-CFBF-4844-B719-8FE9EBADA9AF}"/>
          </ac:spMkLst>
        </pc:spChg>
        <pc:spChg chg="add del">
          <ac:chgData name="Sheldon  Leong" userId="29a43a06-4cc1-48ec-bdc1-50c012c9775b" providerId="ADAL" clId="{FC980D30-89FA-489C-BA9D-2487B1D55877}" dt="2026-05-26T19:35:26.125" v="358" actId="26606"/>
          <ac:spMkLst>
            <pc:docMk/>
            <pc:sldMk cId="3947334503" sldId="515"/>
            <ac:spMk id="19" creationId="{3D4A84B9-E564-4DD0-97F8-DBF1C460C28A}"/>
          </ac:spMkLst>
        </pc:spChg>
        <pc:spChg chg="add del">
          <ac:chgData name="Sheldon  Leong" userId="29a43a06-4cc1-48ec-bdc1-50c012c9775b" providerId="ADAL" clId="{FC980D30-89FA-489C-BA9D-2487B1D55877}" dt="2026-05-26T19:35:26.125" v="358" actId="26606"/>
          <ac:spMkLst>
            <pc:docMk/>
            <pc:sldMk cId="3947334503" sldId="515"/>
            <ac:spMk id="23" creationId="{102382E0-0A09-46AE-B955-B911CAFE7F00}"/>
          </ac:spMkLst>
        </pc:spChg>
        <pc:spChg chg="add del">
          <ac:chgData name="Sheldon  Leong" userId="29a43a06-4cc1-48ec-bdc1-50c012c9775b" providerId="ADAL" clId="{FC980D30-89FA-489C-BA9D-2487B1D55877}" dt="2026-05-26T19:35:26.125" v="358" actId="26606"/>
          <ac:spMkLst>
            <pc:docMk/>
            <pc:sldMk cId="3947334503" sldId="515"/>
            <ac:spMk id="25" creationId="{7DE75D4A-0965-4973-BE75-DECCAC9A9614}"/>
          </ac:spMkLst>
        </pc:spChg>
        <pc:spChg chg="add">
          <ac:chgData name="Sheldon  Leong" userId="29a43a06-4cc1-48ec-bdc1-50c012c9775b" providerId="ADAL" clId="{FC980D30-89FA-489C-BA9D-2487B1D55877}" dt="2026-05-26T19:35:26.125" v="358" actId="26606"/>
          <ac:spMkLst>
            <pc:docMk/>
            <pc:sldMk cId="3947334503" sldId="515"/>
            <ac:spMk id="30" creationId="{C0A1ED06-4733-4020-9C60-81D4D801408D}"/>
          </ac:spMkLst>
        </pc:spChg>
        <pc:spChg chg="add">
          <ac:chgData name="Sheldon  Leong" userId="29a43a06-4cc1-48ec-bdc1-50c012c9775b" providerId="ADAL" clId="{FC980D30-89FA-489C-BA9D-2487B1D55877}" dt="2026-05-26T19:35:26.125" v="358" actId="26606"/>
          <ac:spMkLst>
            <pc:docMk/>
            <pc:sldMk cId="3947334503" sldId="515"/>
            <ac:spMk id="32" creationId="{B0CA3509-3AF9-45FE-93ED-57BB5D5E8E07}"/>
          </ac:spMkLst>
        </pc:spChg>
        <pc:picChg chg="add del mod">
          <ac:chgData name="Sheldon  Leong" userId="29a43a06-4cc1-48ec-bdc1-50c012c9775b" providerId="ADAL" clId="{FC980D30-89FA-489C-BA9D-2487B1D55877}" dt="2026-05-26T19:34:19.030" v="352" actId="478"/>
          <ac:picMkLst>
            <pc:docMk/>
            <pc:sldMk cId="3947334503" sldId="515"/>
            <ac:picMk id="3" creationId="{8C9D8EBE-35B1-632D-7A6F-F27629838D55}"/>
          </ac:picMkLst>
        </pc:picChg>
        <pc:picChg chg="add mod ord">
          <ac:chgData name="Sheldon  Leong" userId="29a43a06-4cc1-48ec-bdc1-50c012c9775b" providerId="ADAL" clId="{FC980D30-89FA-489C-BA9D-2487B1D55877}" dt="2026-05-26T19:36:37.903" v="367" actId="14100"/>
          <ac:picMkLst>
            <pc:docMk/>
            <pc:sldMk cId="3947334503" sldId="515"/>
            <ac:picMk id="7" creationId="{3B6E6578-FAD0-217E-B7D7-C369CC5ABAD6}"/>
          </ac:picMkLst>
        </pc:picChg>
        <pc:picChg chg="add mod">
          <ac:chgData name="Sheldon  Leong" userId="29a43a06-4cc1-48ec-bdc1-50c012c9775b" providerId="ADAL" clId="{FC980D30-89FA-489C-BA9D-2487B1D55877}" dt="2026-05-26T19:36:33.098" v="366" actId="14100"/>
          <ac:picMkLst>
            <pc:docMk/>
            <pc:sldMk cId="3947334503" sldId="515"/>
            <ac:picMk id="10" creationId="{5BF5B9C2-63E4-899A-CBBB-6A6384858CF4}"/>
          </ac:picMkLst>
        </pc:picChg>
        <pc:picChg chg="add del">
          <ac:chgData name="Sheldon  Leong" userId="29a43a06-4cc1-48ec-bdc1-50c012c9775b" providerId="ADAL" clId="{FC980D30-89FA-489C-BA9D-2487B1D55877}" dt="2026-05-26T19:35:26.125" v="358" actId="26606"/>
          <ac:picMkLst>
            <pc:docMk/>
            <pc:sldMk cId="3947334503" sldId="515"/>
            <ac:picMk id="21" creationId="{4A599609-F5C2-4A0B-A992-913F814A631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1C3460-E463-4705-8F49-106B5176B7A4}" type="datetimeFigureOut">
              <a:rPr lang="en-CA" smtClean="0"/>
              <a:t>2026-05-27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8CBDCED-E2AB-4319-BE32-20CF1E42877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9297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64CEF-3AA6-44ED-AB97-E8A96649F719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3548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DCED-E2AB-4319-BE32-20CF1E42877F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2317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8911-954F-452A-B5CC-40A7A2912974}" type="datetimeFigureOut">
              <a:rPr lang="en-CA" smtClean="0"/>
              <a:t>2026-05-27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C171-D2FF-4BC9-85DE-4E30AE8AF1A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773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8911-954F-452A-B5CC-40A7A2912974}" type="datetimeFigureOut">
              <a:rPr lang="en-CA" smtClean="0"/>
              <a:t>2026-05-27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C171-D2FF-4BC9-85DE-4E30AE8AF1A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042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88911-954F-452A-B5CC-40A7A2912974}" type="datetimeFigureOut">
              <a:rPr lang="en-CA" smtClean="0"/>
              <a:t>2026-05-27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C171-D2FF-4BC9-85DE-4E30AE8AF1A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646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C0020-25B1-33F7-B27F-23C72CA50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F87A5-5D5A-8FE1-F4EC-1D400FD25ED8}"/>
              </a:ext>
            </a:extLst>
          </p:cNvPr>
          <p:cNvSpPr/>
          <p:nvPr/>
        </p:nvSpPr>
        <p:spPr>
          <a:xfrm>
            <a:off x="386181" y="3981262"/>
            <a:ext cx="11419617" cy="26648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 descr="A group of people holding signs">
            <a:extLst>
              <a:ext uri="{FF2B5EF4-FFF2-40B4-BE49-F238E27FC236}">
                <a16:creationId xmlns:a16="http://schemas.microsoft.com/office/drawing/2014/main" id="{197389A0-32E3-3E39-4993-DA8278D185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0" y="1"/>
            <a:ext cx="12191980" cy="377299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E8B851-A291-4836-9C02-242AD59A0BEB}"/>
              </a:ext>
            </a:extLst>
          </p:cNvPr>
          <p:cNvSpPr txBox="1"/>
          <p:nvPr/>
        </p:nvSpPr>
        <p:spPr>
          <a:xfrm>
            <a:off x="3237937" y="4001644"/>
            <a:ext cx="8341012" cy="24314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800" b="1" dirty="0">
                <a:cs typeface="Arial"/>
              </a:rPr>
              <a:t>MHI's mission is to provide and promote safe, affordable, and well-maintained housing in inclusive communities, and to mobilize resources for these purposes.</a:t>
            </a:r>
            <a:endParaRPr lang="en-US" sz="3800" b="1" dirty="0"/>
          </a:p>
        </p:txBody>
      </p:sp>
      <p:pic>
        <p:nvPicPr>
          <p:cNvPr id="6" name="Picture 5" descr="A logo for a housing initiative&#10;&#10;Description automatically generated">
            <a:extLst>
              <a:ext uri="{FF2B5EF4-FFF2-40B4-BE49-F238E27FC236}">
                <a16:creationId xmlns:a16="http://schemas.microsoft.com/office/drawing/2014/main" id="{81B8FFCF-E4F3-FE3F-138D-9F4F77EFAF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67" y="4138121"/>
            <a:ext cx="2281179" cy="225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9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7BBF70-0706-E116-DCED-AD589068C8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8CABBB-B958-F6E7-CE4C-6B9088E1BDE7}"/>
              </a:ext>
            </a:extLst>
          </p:cNvPr>
          <p:cNvSpPr txBox="1"/>
          <p:nvPr/>
        </p:nvSpPr>
        <p:spPr>
          <a:xfrm>
            <a:off x="6781113" y="6036068"/>
            <a:ext cx="5409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Odenak</a:t>
            </a:r>
            <a:r>
              <a:rPr lang="en-US" sz="4000" b="1" dirty="0">
                <a:solidFill>
                  <a:schemeClr val="bg1"/>
                </a:solidFill>
              </a:rPr>
              <a:t> – Lebreton Flats</a:t>
            </a:r>
            <a:endParaRPr lang="en-C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85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F5B9C2-63E4-899A-CBBB-6A6384858C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6964" y="0"/>
            <a:ext cx="6253889" cy="6872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E6578-FAD0-217E-B7D7-C369CC5ABA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5156" y="-23962"/>
            <a:ext cx="6103258" cy="68819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5A1F06-B569-8A3C-C75E-F60373CC66AD}"/>
              </a:ext>
            </a:extLst>
          </p:cNvPr>
          <p:cNvSpPr txBox="1"/>
          <p:nvPr/>
        </p:nvSpPr>
        <p:spPr>
          <a:xfrm>
            <a:off x="6781113" y="6095060"/>
            <a:ext cx="5409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Odenak</a:t>
            </a:r>
            <a:r>
              <a:rPr lang="en-US" sz="4000" b="1" dirty="0">
                <a:solidFill>
                  <a:schemeClr val="bg1"/>
                </a:solidFill>
              </a:rPr>
              <a:t> – Lebreton Flats</a:t>
            </a:r>
            <a:endParaRPr lang="en-C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3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Community Space">
            <a:extLst>
              <a:ext uri="{FF2B5EF4-FFF2-40B4-BE49-F238E27FC236}">
                <a16:creationId xmlns:a16="http://schemas.microsoft.com/office/drawing/2014/main" id="{E2732024-ACAA-4675-7801-013B321D88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CA41EC-7984-0875-11D8-EA515A55A808}"/>
              </a:ext>
            </a:extLst>
          </p:cNvPr>
          <p:cNvSpPr txBox="1"/>
          <p:nvPr/>
        </p:nvSpPr>
        <p:spPr>
          <a:xfrm>
            <a:off x="6725264" y="5423118"/>
            <a:ext cx="53094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Odenak</a:t>
            </a:r>
            <a:r>
              <a:rPr lang="en-US" sz="4000" b="1" dirty="0">
                <a:solidFill>
                  <a:schemeClr val="bg1"/>
                </a:solidFill>
              </a:rPr>
              <a:t> – Lebreton Flats</a:t>
            </a:r>
          </a:p>
          <a:p>
            <a:pPr algn="r"/>
            <a:r>
              <a:rPr lang="en-US" sz="4000" b="1" dirty="0">
                <a:solidFill>
                  <a:schemeClr val="bg1"/>
                </a:solidFill>
              </a:rPr>
              <a:t>Community Hub</a:t>
            </a:r>
            <a:endParaRPr lang="en-C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5D6583-05EC-47D5-8CEB-BF3D1038C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094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598E21-C0B2-4F4C-4FDB-209C56247B06}"/>
              </a:ext>
            </a:extLst>
          </p:cNvPr>
          <p:cNvSpPr txBox="1"/>
          <p:nvPr/>
        </p:nvSpPr>
        <p:spPr>
          <a:xfrm>
            <a:off x="6715432" y="5442783"/>
            <a:ext cx="53094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Odenak</a:t>
            </a:r>
            <a:r>
              <a:rPr lang="en-US" sz="4000" b="1" dirty="0">
                <a:solidFill>
                  <a:schemeClr val="bg1"/>
                </a:solidFill>
              </a:rPr>
              <a:t> – Lebreton Flats</a:t>
            </a:r>
            <a:endParaRPr lang="en-CA" sz="4000" b="1" dirty="0">
              <a:solidFill>
                <a:schemeClr val="bg1"/>
              </a:solidFill>
            </a:endParaRPr>
          </a:p>
          <a:p>
            <a:pPr algn="r"/>
            <a:r>
              <a:rPr lang="en-US" sz="4000" b="1" dirty="0">
                <a:solidFill>
                  <a:schemeClr val="bg1"/>
                </a:solidFill>
              </a:rPr>
              <a:t>Community Garden</a:t>
            </a:r>
          </a:p>
        </p:txBody>
      </p:sp>
    </p:spTree>
    <p:extLst>
      <p:ext uri="{BB962C8B-B14F-4D97-AF65-F5344CB8AC3E}">
        <p14:creationId xmlns:p14="http://schemas.microsoft.com/office/powerpoint/2010/main" val="365241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BAD426-5367-0953-7695-0E9E4D71EB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F91B22-4459-3148-5F48-CF626BBD3DAB}"/>
              </a:ext>
            </a:extLst>
          </p:cNvPr>
          <p:cNvSpPr txBox="1"/>
          <p:nvPr/>
        </p:nvSpPr>
        <p:spPr>
          <a:xfrm>
            <a:off x="187570" y="6046115"/>
            <a:ext cx="5389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Odenak</a:t>
            </a:r>
            <a:r>
              <a:rPr lang="en-US" sz="4000" b="1" dirty="0">
                <a:solidFill>
                  <a:schemeClr val="bg1"/>
                </a:solidFill>
              </a:rPr>
              <a:t> – Lebreton Flats</a:t>
            </a:r>
            <a:endParaRPr lang="en-C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0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1F383-BB93-94D3-25E5-B18601C9AC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79EEF7-6E7C-963A-2D3B-D3531947AD14}"/>
              </a:ext>
            </a:extLst>
          </p:cNvPr>
          <p:cNvSpPr txBox="1"/>
          <p:nvPr/>
        </p:nvSpPr>
        <p:spPr>
          <a:xfrm>
            <a:off x="187570" y="6046115"/>
            <a:ext cx="5389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Odenak</a:t>
            </a:r>
            <a:r>
              <a:rPr lang="en-US" sz="4000" b="1" dirty="0">
                <a:solidFill>
                  <a:schemeClr val="bg1"/>
                </a:solidFill>
              </a:rPr>
              <a:t> – Lebreton Flats</a:t>
            </a:r>
            <a:endParaRPr lang="en-C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4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8B857-03AC-08BE-DC73-2C20DB8A2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6000" b="1" dirty="0"/>
              <a:t>Thank you for your support!</a:t>
            </a:r>
            <a:endParaRPr lang="en-CA" sz="6000" b="1" dirty="0"/>
          </a:p>
        </p:txBody>
      </p:sp>
      <p:sp>
        <p:nvSpPr>
          <p:cNvPr id="6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7B982-6ACA-2E52-FB54-6F3841F78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649" y="2915457"/>
            <a:ext cx="4368602" cy="3320668"/>
          </a:xfrm>
        </p:spPr>
        <p:txBody>
          <a:bodyPr>
            <a:noAutofit/>
          </a:bodyPr>
          <a:lstStyle/>
          <a:p>
            <a:pPr lvl="1"/>
            <a:r>
              <a:rPr lang="en-US" sz="3400" dirty="0"/>
              <a:t>Friday, May 30 </a:t>
            </a:r>
          </a:p>
          <a:p>
            <a:pPr marL="457200" lvl="1" indent="0">
              <a:buNone/>
            </a:pPr>
            <a:r>
              <a:rPr lang="en-US" sz="3400" dirty="0"/>
              <a:t>  Rideau Park United       </a:t>
            </a:r>
          </a:p>
          <a:p>
            <a:pPr marL="457200" lvl="1" indent="0">
              <a:buNone/>
            </a:pPr>
            <a:r>
              <a:rPr lang="en-US" sz="3400" dirty="0"/>
              <a:t>  (Big Soul Project)</a:t>
            </a:r>
            <a:br>
              <a:rPr lang="en-US" sz="3400" dirty="0"/>
            </a:br>
            <a:br>
              <a:rPr lang="en-US" sz="1000" dirty="0"/>
            </a:br>
            <a:endParaRPr lang="en-US" sz="1000" dirty="0"/>
          </a:p>
          <a:p>
            <a:pPr lvl="1"/>
            <a:r>
              <a:rPr lang="en-US" sz="3400" dirty="0"/>
              <a:t>Saturday, June 5  </a:t>
            </a:r>
            <a:r>
              <a:rPr lang="en-US" sz="3400" dirty="0" err="1"/>
              <a:t>Barrhaven</a:t>
            </a:r>
            <a:r>
              <a:rPr lang="en-US" sz="3400" dirty="0"/>
              <a:t> United (</a:t>
            </a:r>
            <a:r>
              <a:rPr lang="en-US" sz="3400" dirty="0" err="1"/>
              <a:t>Retrosonics</a:t>
            </a:r>
            <a:r>
              <a:rPr lang="en-US" sz="3400" dirty="0"/>
              <a:t>)</a:t>
            </a:r>
            <a:endParaRPr lang="en-CA" sz="3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E6DC4-4D56-7056-EF69-64C269511A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824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97EE2-5D3D-5C75-E426-71538E6CA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Autofit/>
          </a:bodyPr>
          <a:lstStyle/>
          <a:p>
            <a:r>
              <a:rPr lang="en-US" sz="4600" b="1" dirty="0"/>
              <a:t>How many people live in MHI communities</a:t>
            </a:r>
            <a:endParaRPr lang="en-CA" sz="4600" b="1" dirty="0"/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D9424-CDF0-7A13-E316-8BE176050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8"/>
            <a:ext cx="4670097" cy="3754043"/>
          </a:xfrm>
        </p:spPr>
        <p:txBody>
          <a:bodyPr>
            <a:normAutofit fontScale="85000" lnSpcReduction="20000"/>
          </a:bodyPr>
          <a:lstStyle/>
          <a:p>
            <a:r>
              <a:rPr lang="en-US" sz="4200" dirty="0"/>
              <a:t>422 rental units (1-4 bedroom units)</a:t>
            </a:r>
          </a:p>
          <a:p>
            <a:r>
              <a:rPr lang="en-CA" sz="4200" dirty="0"/>
              <a:t>9 communities (Barrhaven, Centretown, Vanier, Gloucester, Blackburn Hamlet, Orleans)</a:t>
            </a:r>
          </a:p>
          <a:p>
            <a:r>
              <a:rPr lang="en-CA" sz="4200" dirty="0"/>
              <a:t>1,500+ residents</a:t>
            </a:r>
          </a:p>
          <a:p>
            <a:endParaRPr lang="en-CA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33E0F7-71D1-7F7D-3AD8-258CCD89CE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196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07F92A-DBF9-6FD0-4543-28D2EAEBA3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D3B40B-D37C-D448-0E7C-71882D3EB63B}"/>
              </a:ext>
            </a:extLst>
          </p:cNvPr>
          <p:cNvSpPr txBox="1"/>
          <p:nvPr/>
        </p:nvSpPr>
        <p:spPr>
          <a:xfrm>
            <a:off x="1113842" y="6079778"/>
            <a:ext cx="6321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The Haven – completed 2017</a:t>
            </a:r>
            <a:endParaRPr lang="en-C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2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96CBF1-79EB-512C-99F6-0DCB1D6BD4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EFAEAD-34FA-518A-C6EF-2ADA9FBEE108}"/>
              </a:ext>
            </a:extLst>
          </p:cNvPr>
          <p:cNvSpPr txBox="1"/>
          <p:nvPr/>
        </p:nvSpPr>
        <p:spPr>
          <a:xfrm>
            <a:off x="179344" y="6059681"/>
            <a:ext cx="925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Veterans’ House Canada – completed 2021</a:t>
            </a:r>
            <a:endParaRPr lang="en-C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F26EF1-FAA6-4BE1-A6E5-7481670B3E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941320"/>
            <a:ext cx="11658600" cy="352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AE66D-930A-BF67-F320-216C30487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United We Dream</a:t>
            </a:r>
            <a:br>
              <a:rPr lang="en-US" sz="42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Fundraising Campaign</a:t>
            </a:r>
            <a:endParaRPr lang="en-CA" sz="24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2A4FE-944B-D305-6DF4-8B28279AC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59" y="2793267"/>
            <a:ext cx="11093381" cy="4075268"/>
          </a:xfrm>
        </p:spPr>
        <p:txBody>
          <a:bodyPr>
            <a:normAutofit/>
          </a:bodyPr>
          <a:lstStyle/>
          <a:p>
            <a:r>
              <a:rPr lang="en-US" sz="4000" dirty="0"/>
              <a:t>Fundraising Goal: $150,000</a:t>
            </a:r>
          </a:p>
          <a:p>
            <a:r>
              <a:rPr lang="en-US" sz="4000" dirty="0"/>
              <a:t>Raised to-date: $128,425 (85.6%)</a:t>
            </a:r>
          </a:p>
          <a:p>
            <a:r>
              <a:rPr lang="en-US" sz="4000" dirty="0"/>
              <a:t>Started in Fall 2024</a:t>
            </a:r>
          </a:p>
          <a:p>
            <a:r>
              <a:rPr lang="en-US" sz="4000" dirty="0"/>
              <a:t>19 United churches have made a donation or held a fundraiser to raise funds for the campaign</a:t>
            </a:r>
          </a:p>
        </p:txBody>
      </p:sp>
    </p:spTree>
    <p:extLst>
      <p:ext uri="{BB962C8B-B14F-4D97-AF65-F5344CB8AC3E}">
        <p14:creationId xmlns:p14="http://schemas.microsoft.com/office/powerpoint/2010/main" val="356807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3AE18D-1745-4752-C789-D49EEB185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85AA66C-44B4-5D92-0645-00F336C60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644061E-6D05-8C75-18CF-5F4737F23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CB8C95-FCF1-8939-B4F5-ADA7F1E3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United We Dream</a:t>
            </a:r>
            <a:br>
              <a:rPr lang="en-US" sz="42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Fundraising Campaign</a:t>
            </a:r>
            <a:endParaRPr lang="en-CA" sz="24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50777-C4D4-E5EE-2C52-AA7D68DBF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59" y="2586789"/>
            <a:ext cx="11093381" cy="4075268"/>
          </a:xfrm>
        </p:spPr>
        <p:txBody>
          <a:bodyPr>
            <a:normAutofit lnSpcReduction="10000"/>
          </a:bodyPr>
          <a:lstStyle/>
          <a:p>
            <a:r>
              <a:rPr lang="en-US" sz="4300" dirty="0"/>
              <a:t>The United Churches of Canada Foundation</a:t>
            </a:r>
          </a:p>
          <a:p>
            <a:pPr lvl="1"/>
            <a:r>
              <a:rPr lang="en-US" sz="3500" dirty="0"/>
              <a:t>2 grants totaling $60,000 (Seeds of Hope Granting Program)</a:t>
            </a:r>
          </a:p>
          <a:p>
            <a:r>
              <a:rPr lang="en-US" sz="4300" dirty="0"/>
              <a:t>8 concerts organized to-date ($28,500) with 2 upcoming concerts</a:t>
            </a:r>
          </a:p>
          <a:p>
            <a:pPr lvl="1"/>
            <a:r>
              <a:rPr lang="en-US" sz="3500" dirty="0"/>
              <a:t>Saturday, May 30 – Rideau Park United (Big Soul Project)</a:t>
            </a:r>
          </a:p>
          <a:p>
            <a:pPr lvl="1"/>
            <a:r>
              <a:rPr lang="en-US" sz="3500" dirty="0"/>
              <a:t>Friday, June 5 – </a:t>
            </a:r>
            <a:r>
              <a:rPr lang="en-US" sz="3500" dirty="0" err="1"/>
              <a:t>Barrhaven</a:t>
            </a:r>
            <a:r>
              <a:rPr lang="en-US" sz="3500" dirty="0"/>
              <a:t> United (</a:t>
            </a:r>
            <a:r>
              <a:rPr lang="en-US" sz="3500" dirty="0" err="1"/>
              <a:t>Retrosonics</a:t>
            </a:r>
            <a:r>
              <a:rPr lang="en-US" sz="3500" dirty="0"/>
              <a:t>)</a:t>
            </a:r>
          </a:p>
          <a:p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16627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Exterior view of LeBreton Flats Library Parcel Development">
            <a:extLst>
              <a:ext uri="{FF2B5EF4-FFF2-40B4-BE49-F238E27FC236}">
                <a16:creationId xmlns:a16="http://schemas.microsoft.com/office/drawing/2014/main" id="{153EC9F5-2D2A-FAB2-03C3-3C6485E8E5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840CB1-C976-5F5F-61E8-FA5E67AD4339}"/>
              </a:ext>
            </a:extLst>
          </p:cNvPr>
          <p:cNvSpPr txBox="1"/>
          <p:nvPr/>
        </p:nvSpPr>
        <p:spPr>
          <a:xfrm>
            <a:off x="6781113" y="6036068"/>
            <a:ext cx="5409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Odenak</a:t>
            </a:r>
            <a:r>
              <a:rPr lang="en-US" sz="4000" b="1" dirty="0">
                <a:solidFill>
                  <a:schemeClr val="bg1"/>
                </a:solidFill>
              </a:rPr>
              <a:t> – Lebreton Flats</a:t>
            </a:r>
            <a:endParaRPr lang="en-C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3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6C9555-8184-2673-AAF2-05716BD03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CA504B-61B3-831B-CA34-2CC72AB3A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97094-16B1-3D27-A0E2-37E0ED10A9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2BB3D7-7D84-6705-D971-5B8F0BA88CD4}"/>
              </a:ext>
            </a:extLst>
          </p:cNvPr>
          <p:cNvSpPr txBox="1"/>
          <p:nvPr/>
        </p:nvSpPr>
        <p:spPr>
          <a:xfrm>
            <a:off x="6096000" y="5423118"/>
            <a:ext cx="60319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Odenak</a:t>
            </a:r>
            <a:r>
              <a:rPr lang="en-US" sz="4000" b="1" dirty="0">
                <a:solidFill>
                  <a:schemeClr val="bg1"/>
                </a:solidFill>
              </a:rPr>
              <a:t> – Lebreton Flats</a:t>
            </a:r>
            <a:endParaRPr lang="en-CA" sz="4000" b="1" dirty="0">
              <a:solidFill>
                <a:schemeClr val="bg1"/>
              </a:solidFill>
            </a:endParaRPr>
          </a:p>
          <a:p>
            <a:r>
              <a:rPr lang="en-CA" sz="4000" b="1" dirty="0">
                <a:solidFill>
                  <a:schemeClr val="bg1"/>
                </a:solidFill>
              </a:rPr>
              <a:t>Completion date Dec. 2027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9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00000"/>
      </a:accent1>
      <a:accent2>
        <a:srgbClr val="099CD0"/>
      </a:accent2>
      <a:accent3>
        <a:srgbClr val="7F7F7F"/>
      </a:accent3>
      <a:accent4>
        <a:srgbClr val="FFC826"/>
      </a:accent4>
      <a:accent5>
        <a:srgbClr val="C1101E"/>
      </a:accent5>
      <a:accent6>
        <a:srgbClr val="000000"/>
      </a:accent6>
      <a:hlink>
        <a:srgbClr val="0070C0"/>
      </a:hlink>
      <a:folHlink>
        <a:srgbClr val="96A9A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3063b26-c6bd-4a36-8951-b56a9c031c1e" xsi:nil="true"/>
    <lcf76f155ced4ddcb4097134ff3c332f xmlns="c894cd0e-559c-4e26-9d27-9d90ae3a155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6944A68838614D8CB8F690C08D7FFF" ma:contentTypeVersion="14" ma:contentTypeDescription="Create a new document." ma:contentTypeScope="" ma:versionID="91ad77e9ec8cd6e96942255a20eb7eac">
  <xsd:schema xmlns:xsd="http://www.w3.org/2001/XMLSchema" xmlns:xs="http://www.w3.org/2001/XMLSchema" xmlns:p="http://schemas.microsoft.com/office/2006/metadata/properties" xmlns:ns2="c894cd0e-559c-4e26-9d27-9d90ae3a155c" xmlns:ns3="d3063b26-c6bd-4a36-8951-b56a9c031c1e" targetNamespace="http://schemas.microsoft.com/office/2006/metadata/properties" ma:root="true" ma:fieldsID="47eb2d201832a6b5e35376f9938d620e" ns2:_="" ns3:_="">
    <xsd:import namespace="c894cd0e-559c-4e26-9d27-9d90ae3a155c"/>
    <xsd:import namespace="d3063b26-c6bd-4a36-8951-b56a9c031c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94cd0e-559c-4e26-9d27-9d90ae3a15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0808375-d4fd-4de9-951a-b73995fb4a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063b26-c6bd-4a36-8951-b56a9c031c1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2fda098-e725-4d84-9081-b2f52a288fa1}" ma:internalName="TaxCatchAll" ma:showField="CatchAllData" ma:web="d3063b26-c6bd-4a36-8951-b56a9c031c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F0A8E9-0C93-4BDC-B6D9-9D02F180EF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A99BDD-072C-421F-B06A-54ABBC5EAD6A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dcmitype/"/>
    <ds:schemaRef ds:uri="c894cd0e-559c-4e26-9d27-9d90ae3a155c"/>
    <ds:schemaRef ds:uri="http://purl.org/dc/terms/"/>
    <ds:schemaRef ds:uri="d3063b26-c6bd-4a36-8951-b56a9c031c1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0B3A96F-1A30-402A-BD6A-F099DACA3FD1}">
  <ds:schemaRefs>
    <ds:schemaRef ds:uri="c894cd0e-559c-4e26-9d27-9d90ae3a155c"/>
    <ds:schemaRef ds:uri="d3063b26-c6bd-4a36-8951-b56a9c031c1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6427</TotalTime>
  <Words>244</Words>
  <Application>Microsoft Office PowerPoint</Application>
  <PresentationFormat>Widescreen</PresentationFormat>
  <Paragraphs>36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1_Office Theme</vt:lpstr>
      <vt:lpstr>PowerPoint Presentation</vt:lpstr>
      <vt:lpstr>How many people live in MHI communities</vt:lpstr>
      <vt:lpstr>PowerPoint Presentation</vt:lpstr>
      <vt:lpstr>PowerPoint Presentation</vt:lpstr>
      <vt:lpstr>PowerPoint Presentation</vt:lpstr>
      <vt:lpstr>United We Dream Fundraising Campaign</vt:lpstr>
      <vt:lpstr>United We Dream Fundraising Campaign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support!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Smith-Millar</dc:creator>
  <cp:lastModifiedBy>Natalie Matkovsky</cp:lastModifiedBy>
  <cp:revision>8</cp:revision>
  <cp:lastPrinted>2025-03-31T19:29:41Z</cp:lastPrinted>
  <dcterms:created xsi:type="dcterms:W3CDTF">2020-09-01T15:35:13Z</dcterms:created>
  <dcterms:modified xsi:type="dcterms:W3CDTF">2026-05-27T20:36:21Z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0x010100E86944A68838614D8CB8F690C08D7FFF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{"FileActivityType":"9","FileActivityTimeStamp":"2025-11-17T22:43:07.070Z","FileActivityUsersOnPage":[{"DisplayName":"Sahada Alolo","Id":"comm.engagement@multifaithhousing.ca"},{"DisplayName":"Sheldon  Leong","Id":"fund.development@multifaithhousing.ca"},</vt:lpwstr>
  </property>
  <property fmtid="{D5CDD505-2E9C-101B-9397-08002B2CF9AE}" pid="7" name="TriggerFlowInfo">
    <vt:lpwstr/>
  </property>
</Properties>
</file>