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17" r:id="rId2"/>
  </p:sldMasterIdLst>
  <p:notesMasterIdLst>
    <p:notesMasterId r:id="rId23"/>
  </p:notesMasterIdLst>
  <p:sldIdLst>
    <p:sldId id="256" r:id="rId3"/>
    <p:sldId id="336" r:id="rId4"/>
    <p:sldId id="337" r:id="rId5"/>
    <p:sldId id="258" r:id="rId6"/>
    <p:sldId id="287" r:id="rId7"/>
    <p:sldId id="259" r:id="rId8"/>
    <p:sldId id="260" r:id="rId9"/>
    <p:sldId id="261" r:id="rId10"/>
    <p:sldId id="262" r:id="rId11"/>
    <p:sldId id="289" r:id="rId12"/>
    <p:sldId id="335" r:id="rId13"/>
    <p:sldId id="290" r:id="rId14"/>
    <p:sldId id="316" r:id="rId15"/>
    <p:sldId id="297" r:id="rId16"/>
    <p:sldId id="298" r:id="rId17"/>
    <p:sldId id="265" r:id="rId18"/>
    <p:sldId id="263" r:id="rId19"/>
    <p:sldId id="269" r:id="rId20"/>
    <p:sldId id="270" r:id="rId21"/>
    <p:sldId id="271" r:id="rId22"/>
  </p:sldIdLst>
  <p:sldSz cx="18288000" cy="10287000"/>
  <p:notesSz cx="6858000" cy="9144000"/>
  <p:embeddedFontLst>
    <p:embeddedFont>
      <p:font typeface="Avenir 1" panose="020B0604020202020204" charset="0"/>
      <p:regular r:id="rId24"/>
    </p:embeddedFont>
    <p:embeddedFont>
      <p:font typeface="Avenir 2" panose="020B0604020202020204" charset="0"/>
      <p:regular r:id="rId25"/>
    </p:embeddedFont>
    <p:embeddedFont>
      <p:font typeface="Avenir 3" panose="020B0604020202020204" charset="0"/>
      <p:regular r:id="rId26"/>
    </p:embeddedFont>
    <p:embeddedFont>
      <p:font typeface="Avenir 4" panose="020B0604020202020204" charset="0"/>
      <p:regular r:id="rId27"/>
    </p:embeddedFont>
    <p:embeddedFont>
      <p:font typeface="Avenir Next LT Pro" panose="020B0504020202020204" pitchFamily="34" charset="0"/>
      <p:regular r:id="rId28"/>
      <p:bold r:id="rId29"/>
      <p:italic r:id="rId30"/>
      <p:boldItalic r:id="rId31"/>
    </p:embeddedFont>
    <p:embeddedFont>
      <p:font typeface="C059" panose="020B0604020202020204" charset="0"/>
      <p:regular r:id="rId32"/>
    </p:embeddedFont>
    <p:embeddedFont>
      <p:font typeface="Century Gothic" panose="020B0502020202020204" pitchFamily="34" charset="0"/>
      <p:regular r:id="rId33"/>
      <p:bold r:id="rId34"/>
      <p:italic r:id="rId35"/>
      <p:boldItalic r:id="rId36"/>
    </p:embeddedFont>
    <p:embeddedFont>
      <p:font typeface="Lato" panose="020F0502020204030203" pitchFamily="34" charset="0"/>
      <p:regular r:id="rId37"/>
      <p:bold r:id="rId38"/>
      <p:italic r:id="rId39"/>
      <p:boldItalic r:id="rId40"/>
    </p:embeddedFont>
    <p:embeddedFont>
      <p:font typeface="Lato Bold Italics" panose="020B0604020202020204" charset="0"/>
      <p:regular r:id="rId41"/>
    </p:embeddedFont>
    <p:embeddedFont>
      <p:font typeface="Lato Italics" panose="020B0604020202020204" charset="0"/>
      <p:regular r:id="rId42"/>
    </p:embeddedFont>
    <p:embeddedFont>
      <p:font typeface="NewCenturySchlbk LT" panose="020B0604020202020204" charset="0"/>
      <p:regular r:id="rId43"/>
    </p:embeddedFont>
    <p:embeddedFont>
      <p:font typeface="Roboto" panose="02000000000000000000" pitchFamily="2" charset="0"/>
      <p:regular r:id="rId44"/>
      <p:bold r:id="rId45"/>
      <p:italic r:id="rId46"/>
      <p:boldItalic r:id="rId47"/>
    </p:embeddedFont>
    <p:embeddedFont>
      <p:font typeface="Roboto Bold" panose="020B0604020202020204" charset="0"/>
      <p:regular r:id="rId48"/>
      <p:bold r:id="rId49"/>
    </p:embeddedFont>
    <p:embeddedFont>
      <p:font typeface="Wingdings 3" panose="05040102010807070707" pitchFamily="18" charset="2"/>
      <p:regular r:id="rId5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6.fntdata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8.xml"/><Relationship Id="rId41" Type="http://schemas.openxmlformats.org/officeDocument/2006/relationships/font" Target="fonts/font18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F01D604-9194-0235-2FA7-31B546EE1C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C65A2A-5D4F-94D6-2A9C-F7E686DF1A1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AE54509-5D2D-4FAB-B594-C895A0061694}" type="datetimeFigureOut">
              <a:rPr lang="cs-CZ"/>
              <a:pPr>
                <a:defRPr/>
              </a:pPr>
              <a:t>27.05.2026</a:t>
            </a:fld>
            <a:endParaRPr lang="cs-CZ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E680C0E-2D9A-B225-E942-01EE53209E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6DA7B86-D283-8EF0-A892-37AFEABD2E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cs-CZ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EC1DF-0927-E931-88DF-6E2B832D035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C6385-8579-C554-D239-ACB0E3BF09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7353FBF-0D61-49D3-B948-256A1EA9780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esociety.ca/thebiblecourse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esociety.ca/project/bible-based-trauma-healing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2699BDD2-5548-34DD-90E1-C21346CA9C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90763" y="512763"/>
            <a:ext cx="4562475" cy="25669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65E01C4D-6BEE-021B-22BB-D72D931DAE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z="1800">
                <a:solidFill>
                  <a:srgbClr val="000000"/>
                </a:solidFill>
                <a:latin typeface="Avenir Next LT Pro" panose="020B0504020202020204" pitchFamily="34" charset="0"/>
              </a:rPr>
              <a:t>The first Bible Society district was formed in Canada in1809. Following an Act of Parliament and Royal Assent, in 1906, CBS was established. </a:t>
            </a:r>
          </a:p>
          <a:p>
            <a:pPr>
              <a:spcBef>
                <a:spcPct val="0"/>
              </a:spcBef>
            </a:pPr>
            <a:endParaRPr lang="en-CA" altLang="en-US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08F43D2C-A45F-6F0B-34EE-4420E4B74C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625AC4-F108-460F-B3DC-D6FB431FD7D5}" type="slidenum">
              <a:rPr lang="cs-CZ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cs-CZ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F0C1681A-14B6-1FFE-99C2-811D2285D8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90763" y="512763"/>
            <a:ext cx="4562475" cy="25669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2E24C0AD-8761-B184-77FC-BBF7683B4D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z="1800">
                <a:solidFill>
                  <a:srgbClr val="000000"/>
                </a:solidFill>
                <a:latin typeface="Avenir Next LT Pro" panose="020B0504020202020204" pitchFamily="34" charset="0"/>
              </a:rPr>
              <a:t>CBS is part of the </a:t>
            </a:r>
            <a:r>
              <a:rPr lang="en-US" altLang="en-US" sz="1800" b="1">
                <a:solidFill>
                  <a:srgbClr val="000000"/>
                </a:solidFill>
                <a:latin typeface="Avenir Next LT Pro" panose="020B0504020202020204" pitchFamily="34" charset="0"/>
              </a:rPr>
              <a:t>United Bible Societies (UBS), </a:t>
            </a:r>
            <a:r>
              <a:rPr lang="en-US" altLang="en-US" sz="1800">
                <a:solidFill>
                  <a:srgbClr val="000000"/>
                </a:solidFill>
                <a:latin typeface="Avenir Next LT Pro" panose="020B0504020202020204" pitchFamily="34" charset="0"/>
              </a:rPr>
              <a:t>a fellowship of around 150 Bible Societies with a footprint in 240 countries and territories. </a:t>
            </a:r>
          </a:p>
          <a:p>
            <a:pPr>
              <a:spcBef>
                <a:spcPct val="0"/>
              </a:spcBef>
            </a:pPr>
            <a:r>
              <a:rPr lang="en-US" altLang="en-US" sz="1800">
                <a:solidFill>
                  <a:srgbClr val="000000"/>
                </a:solidFill>
                <a:latin typeface="Avenir Next LT Pro" panose="020B0504020202020204" pitchFamily="34" charset="0"/>
              </a:rPr>
              <a:t>Globally, UBS is the largest Bible agency. UBS is responsible for over 70% of all full Bible translations that exist around the globe. </a:t>
            </a:r>
          </a:p>
          <a:p>
            <a:pPr>
              <a:spcBef>
                <a:spcPct val="0"/>
              </a:spcBef>
            </a:pPr>
            <a:endParaRPr lang="en-CA" altLang="en-US" sz="1800">
              <a:solidFill>
                <a:srgbClr val="000000"/>
              </a:solidFill>
              <a:latin typeface="Avenir Next LT Pro" panose="020B05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800">
                <a:solidFill>
                  <a:srgbClr val="000000"/>
                </a:solidFill>
                <a:latin typeface="Avenir Next LT Pro" panose="020B0504020202020204" pitchFamily="34" charset="0"/>
              </a:rPr>
              <a:t>To date, UBS has translated the entire Bible into the languages of around half the world’s population. </a:t>
            </a:r>
          </a:p>
          <a:p>
            <a:pPr>
              <a:spcBef>
                <a:spcPct val="0"/>
              </a:spcBef>
            </a:pPr>
            <a:r>
              <a:rPr lang="en-US" altLang="en-US" sz="1800">
                <a:solidFill>
                  <a:srgbClr val="000000"/>
                </a:solidFill>
                <a:latin typeface="Avenir Next LT Pro" panose="020B0504020202020204" pitchFamily="34" charset="0"/>
              </a:rPr>
              <a:t>Vision: Complete 1200 Bible translations by 2038 and make the Word of God accessible to 600 million people. </a:t>
            </a:r>
          </a:p>
          <a:p>
            <a:pPr>
              <a:spcBef>
                <a:spcPct val="0"/>
              </a:spcBef>
            </a:pPr>
            <a:endParaRPr lang="en-CA" altLang="en-US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5FD71E9B-203A-4313-0DF3-B9584BB3B6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E108FEC-D7A3-4242-B6E3-4171F6E7ADA3}" type="slidenum">
              <a:rPr lang="cs-CZ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cs-CZ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A8F95D39-2109-EEE1-0F86-D7AC458C2A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90763" y="512763"/>
            <a:ext cx="4562475" cy="25669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E2FEB259-B8E0-9DCC-0DFD-F48BD3E44B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z="1800">
                <a:solidFill>
                  <a:srgbClr val="000000"/>
                </a:solidFill>
                <a:latin typeface="Avenir Next LT Pro" panose="020B0504020202020204" pitchFamily="34" charset="0"/>
              </a:rPr>
              <a:t>CBS operates across the full Bible lifecycle: we translate, publish, and distribute the Bible, and help people engage with it. </a:t>
            </a:r>
          </a:p>
          <a:p>
            <a:pPr>
              <a:spcBef>
                <a:spcPct val="0"/>
              </a:spcBef>
            </a:pPr>
            <a:r>
              <a:rPr lang="en-US" altLang="en-US" sz="1800">
                <a:solidFill>
                  <a:srgbClr val="000000"/>
                </a:solidFill>
                <a:latin typeface="Avenir Next LT Pro" panose="020B0504020202020204" pitchFamily="34" charset="0"/>
              </a:rPr>
              <a:t>We are interconfessional: we serve and work with churches of all traditions and denominations—Catholic, Orthodox, Protestant and emerging. </a:t>
            </a:r>
          </a:p>
          <a:p>
            <a:pPr>
              <a:spcBef>
                <a:spcPct val="0"/>
              </a:spcBef>
            </a:pPr>
            <a:endParaRPr lang="en-CA" altLang="en-US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5F98F752-E036-11AA-C36B-A33CD2D071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EA668C-AFC9-4A9D-94BE-0E1D81AA5E9D}" type="slidenum">
              <a:rPr lang="cs-CZ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cs-CZ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E4E21ADD-26B1-CB12-8759-2F15C49897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90763" y="512763"/>
            <a:ext cx="4562475" cy="25669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17F29022-707C-63A1-DDE5-0051C5018A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CA" altLang="en-US"/>
              <a:t>This slide is about Canadian programs, just in detail. </a:t>
            </a:r>
          </a:p>
          <a:p>
            <a:pPr>
              <a:spcBef>
                <a:spcPct val="0"/>
              </a:spcBef>
            </a:pPr>
            <a:r>
              <a:rPr lang="en-CA" altLang="en-US"/>
              <a:t>Top 10 languages (other than French or English) Haitian Creole Chinese Spanish Arabic Mohawk Persian Plautdietsch Punjabi Ukrainian Tagolog.</a:t>
            </a:r>
          </a:p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latin typeface="Avenir Next LT Pro" panose="020B0504020202020204" pitchFamily="34" charset="0"/>
              </a:rPr>
              <a:t>Of the 67 Indigenous languages spoken in Canada today, only four have their own Bibles. </a:t>
            </a:r>
          </a:p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latin typeface="Avenir Next LT Pro" panose="020B0504020202020204" pitchFamily="34" charset="0"/>
              </a:rPr>
              <a:t>37 Indigenous languages in Canada have some translated Scripture. </a:t>
            </a:r>
          </a:p>
          <a:p>
            <a:pPr>
              <a:spcBef>
                <a:spcPct val="0"/>
              </a:spcBef>
            </a:pPr>
            <a:endParaRPr lang="en-CA" altLang="en-US"/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77B7BE8C-AE8C-9B67-4CF4-BB87C474C6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B53403-A9B8-4F4A-9961-B45A08B0AB59}" type="slidenum">
              <a:rPr lang="cs-CZ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cs-CZ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3AE88963-DE40-647F-C985-6FB99ADD59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90763" y="512763"/>
            <a:ext cx="4562475" cy="25669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95353370-737F-2D1E-9A8A-48E113BBBE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Use points from </a:t>
            </a:r>
            <a:r>
              <a:rPr lang="en-US" altLang="en-US">
                <a:hlinkClick r:id="rId3"/>
              </a:rPr>
              <a:t>The Bible Course - Canadian Bible Society</a:t>
            </a:r>
            <a:endParaRPr lang="en-CA" altLang="en-US"/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793373C8-8131-C2A8-BC6E-A39E755805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A383C50-0E21-4C16-96AD-2F0EB39E9EB2}" type="slidenum">
              <a:rPr lang="cs-CZ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cs-CZ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26945792-DCBE-377C-950F-2A6BE03080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90763" y="512763"/>
            <a:ext cx="4562475" cy="25669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49813375-B0A6-7051-218B-4697000193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hlinkClick r:id="rId3"/>
              </a:rPr>
              <a:t>CANADA: Caring for the Wounded Heart - Canadian Bible Society</a:t>
            </a:r>
            <a:endParaRPr lang="en-CA" altLang="en-US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576AC471-4F43-409B-B863-99DC6992C7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836A34-195E-4AF6-86A7-A84670302B00}" type="slidenum">
              <a:rPr lang="cs-CZ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cs-CZ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Header Placeholder 1">
            <a:extLst>
              <a:ext uri="{FF2B5EF4-FFF2-40B4-BE49-F238E27FC236}">
                <a16:creationId xmlns:a16="http://schemas.microsoft.com/office/drawing/2014/main" id="{8791D585-811D-DED8-166B-DA233CDA269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/>
          </a:p>
        </p:txBody>
      </p:sp>
      <p:sp>
        <p:nvSpPr>
          <p:cNvPr id="48131" name="Date Placeholder 2">
            <a:extLst>
              <a:ext uri="{FF2B5EF4-FFF2-40B4-BE49-F238E27FC236}">
                <a16:creationId xmlns:a16="http://schemas.microsoft.com/office/drawing/2014/main" id="{DE569527-8477-C37B-5675-BFB4C6D646E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en-US"/>
              <a:t>1.7.2013</a:t>
            </a:r>
          </a:p>
        </p:txBody>
      </p:sp>
      <p:sp>
        <p:nvSpPr>
          <p:cNvPr id="48132" name="Slide Image Placeholder 3">
            <a:extLst>
              <a:ext uri="{FF2B5EF4-FFF2-40B4-BE49-F238E27FC236}">
                <a16:creationId xmlns:a16="http://schemas.microsoft.com/office/drawing/2014/main" id="{0C25EC25-CEF3-7636-8FCA-9FCB3ED828F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3" name="Notes Placeholder 4">
            <a:extLst>
              <a:ext uri="{FF2B5EF4-FFF2-40B4-BE49-F238E27FC236}">
                <a16:creationId xmlns:a16="http://schemas.microsoft.com/office/drawing/2014/main" id="{DAE39BA4-D11C-DA88-0E5C-34CE92221B1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Interviewed 200 long-term care homes to understand needs.</a:t>
            </a:r>
          </a:p>
          <a:p>
            <a:pPr>
              <a:spcBef>
                <a:spcPct val="0"/>
              </a:spcBef>
            </a:pPr>
            <a:r>
              <a:rPr lang="en-US" altLang="en-US"/>
              <a:t>Delivered 1020 Audio Bible units to the elderly or their caregivers.</a:t>
            </a:r>
          </a:p>
          <a:p>
            <a:pPr>
              <a:spcBef>
                <a:spcPct val="0"/>
              </a:spcBef>
            </a:pPr>
            <a:r>
              <a:rPr lang="en-US" altLang="en-US"/>
              <a:t>Distributed units in English, French, Ukrainian, Hindi, and Chinese. </a:t>
            </a:r>
          </a:p>
          <a:p>
            <a:pPr>
              <a:spcBef>
                <a:spcPct val="0"/>
              </a:spcBef>
            </a:pPr>
            <a:r>
              <a:rPr lang="en-US" altLang="en-US"/>
              <a:t>By the end of 2021,  CBS reached 4,000 residents of long-term care homes via audio Bibles.</a:t>
            </a:r>
          </a:p>
        </p:txBody>
      </p:sp>
      <p:sp>
        <p:nvSpPr>
          <p:cNvPr id="48134" name="Footer Placeholder 5">
            <a:extLst>
              <a:ext uri="{FF2B5EF4-FFF2-40B4-BE49-F238E27FC236}">
                <a16:creationId xmlns:a16="http://schemas.microsoft.com/office/drawing/2014/main" id="{6EC50AD1-6BCD-D0C3-1821-55BB6D8EE5B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/>
          </a:p>
        </p:txBody>
      </p:sp>
      <p:sp>
        <p:nvSpPr>
          <p:cNvPr id="48135" name="Slide Number Placeholder 6">
            <a:extLst>
              <a:ext uri="{FF2B5EF4-FFF2-40B4-BE49-F238E27FC236}">
                <a16:creationId xmlns:a16="http://schemas.microsoft.com/office/drawing/2014/main" id="{63A00C15-456C-25E8-9863-F7B00C6473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en-US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D8F84-1849-972C-072A-66A89AE68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71C0E-79E0-4E5D-B94E-94996D5C9E02}" type="datetimeFigureOut">
              <a:rPr lang="en-US"/>
              <a:pPr>
                <a:defRPr/>
              </a:pPr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C584F-2242-7060-BBFC-FC7759A7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9B89D-9EE5-9CDC-2CAC-0A09789DD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FE3E0-8BFF-4935-82FE-A3C32398D3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62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032A3-225C-012C-13D9-44504321C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9749F-CEFC-4106-9D76-8E8125BFD0B9}" type="datetimeFigureOut">
              <a:rPr lang="en-US"/>
              <a:pPr>
                <a:defRPr/>
              </a:pPr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EA478-FB57-A180-128A-325C40AA8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4908-F996-A135-D6C1-6A446C7D3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38828-A0B6-4EA3-A601-F93DA997A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22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C38F7-C0D4-33E7-A440-6D9897582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F4739-FB57-4CDE-B380-4238BFFE2F52}" type="datetimeFigureOut">
              <a:rPr lang="en-US"/>
              <a:pPr>
                <a:defRPr/>
              </a:pPr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7587F-C78C-F70A-F164-8697F1651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8DB3D-C42E-9916-FF61-3D84BDCD8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2D3E9-79FD-40DC-B2ED-475A806179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5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2433" y="2171701"/>
            <a:ext cx="13238487" cy="4994372"/>
          </a:xfrm>
        </p:spPr>
        <p:txBody>
          <a:bodyPr anchor="b"/>
          <a:lstStyle>
            <a:lvl1pPr>
              <a:defRPr sz="10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2433" y="7166070"/>
            <a:ext cx="13238487" cy="129213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4D550-97EC-A248-6A38-87DC20945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A871B-3D53-4517-A460-BB0DFD3DDF00}" type="datetimeFigureOut">
              <a:rPr lang="en-CA"/>
              <a:pPr>
                <a:defRPr/>
              </a:pPr>
              <a:t>2026-05-27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94309-01E5-6B89-9443-971A1605F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5830D-02B6-D7B7-CBC0-273028C5E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EED47-1A10-4DA9-937B-E83DE4A76D0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0437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04123A-B469-0088-E8AE-D531801C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24FCB-221F-473D-BC0A-470C82429D2F}" type="datetimeFigureOut">
              <a:rPr lang="en-CA"/>
              <a:pPr>
                <a:defRPr/>
              </a:pPr>
              <a:t>2026-05-27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78E98-CE2A-E65E-47D9-9CABA43BD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5020D-5177-39BD-5F40-20B4A579B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0A6C4-CA75-438D-A61F-31DC69DA765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5450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435" y="4292600"/>
            <a:ext cx="13238486" cy="2873471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2433" y="7166072"/>
            <a:ext cx="13238487" cy="1290600"/>
          </a:xfrm>
        </p:spPr>
        <p:txBody>
          <a:bodyPr/>
          <a:lstStyle>
            <a:lvl1pPr marL="0" indent="0" algn="l">
              <a:buNone/>
              <a:defRPr sz="3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A1770-6F58-BACA-D1A2-FAF995B30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36D87-A8C5-4778-873E-8C087596B20A}" type="datetimeFigureOut">
              <a:rPr lang="en-CA"/>
              <a:pPr>
                <a:defRPr/>
              </a:pPr>
              <a:t>2026-05-27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F4860-1A8F-5579-7789-70E4CEA09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C1B8B-36EE-E3C4-B487-697389DD6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F65BB-5742-4090-9A7E-743879F30D1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158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54969" y="3090863"/>
            <a:ext cx="6594509" cy="6293645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81740" y="3084139"/>
            <a:ext cx="6594512" cy="6300368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45236-958C-ED3E-8E10-431347221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ED999-841B-4B5A-8B99-A1E29590EF1F}" type="datetimeFigureOut">
              <a:rPr lang="en-CA"/>
              <a:pPr>
                <a:defRPr/>
              </a:pPr>
              <a:t>2026-05-27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F71EE1-AEFA-9620-B174-F41A0FF31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667F65-E4BA-792B-1AC9-A224326E0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02A3E-FF26-4613-BF2C-FD77D7BE174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948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70" y="2857500"/>
            <a:ext cx="659450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54969" y="3771900"/>
            <a:ext cx="6594509" cy="5612607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481743" y="2857500"/>
            <a:ext cx="6594509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481743" y="3771900"/>
            <a:ext cx="6594509" cy="5612607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4C929A-0ECD-2F51-F4A8-392E4A908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3A957-1173-4E98-B6CE-BE86474169B0}" type="datetimeFigureOut">
              <a:rPr lang="en-CA"/>
              <a:pPr>
                <a:defRPr/>
              </a:pPr>
              <a:t>2026-05-27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35EA28-33FB-579C-0285-72F4E87F0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CF5FCB-B13B-5D66-5946-48E0679BA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F9925-75A1-4ECE-A270-4C0DF56FE48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4587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10801F-690D-B424-8FFF-0AB42D3D9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0ACED-1CC6-4562-9BF6-A8068ABC54BF}" type="datetimeFigureOut">
              <a:rPr lang="en-CA"/>
              <a:pPr>
                <a:defRPr/>
              </a:pPr>
              <a:t>2026-05-27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C8FCED-F917-308F-7A64-184390E58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FCE725-28F0-C75B-DBA3-22989399D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692DF-E56B-46D8-A19D-514BA26D289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262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FF78D2-21AC-44EF-4FFE-E9A1F044D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BFC6D-DF14-4D0B-941F-B86EC1F63FF8}" type="datetimeFigureOut">
              <a:rPr lang="en-CA"/>
              <a:pPr>
                <a:defRPr/>
              </a:pPr>
              <a:t>2026-05-27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8B2E52-71FC-9879-812D-64BA1EC50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C4A4C-FBBB-100B-86FA-A121BF425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2C750-82A1-427B-94D3-54B1F9372F14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8069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430" y="2171700"/>
            <a:ext cx="5101596" cy="2171700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6925" y="2171700"/>
            <a:ext cx="7793996" cy="6858000"/>
          </a:xfrm>
        </p:spPr>
        <p:txBody>
          <a:bodyPr anchor="ctr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2430" y="4693921"/>
            <a:ext cx="5101595" cy="4343399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B6FEE-699E-B845-7272-4F365B994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36621-994A-459D-BBC3-9074C11B7A1F}" type="datetimeFigureOut">
              <a:rPr lang="en-CA"/>
              <a:pPr>
                <a:defRPr/>
              </a:pPr>
              <a:t>2026-05-27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768AF7-49F5-7EA0-6A2B-1A183016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887DF2-475B-9344-B9E9-DC4029413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CB09F-0DA9-481A-B38C-FE2B24838FD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4109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5EB4A-8FFB-8C59-1546-FDCC38B18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77120-3CF5-4F73-860E-2DA0E4D82F0A}" type="datetimeFigureOut">
              <a:rPr lang="en-US"/>
              <a:pPr>
                <a:defRPr/>
              </a:pPr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35C03-3DB7-64C7-CAA7-0F2871CDA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E4F07-CE4D-F15A-7AB5-01699BACE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95C53-0328-4A2A-8F60-BA858C2C5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777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0861" y="2781288"/>
            <a:ext cx="7639359" cy="2362212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24319" y="1714500"/>
            <a:ext cx="4800600" cy="6858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2432" y="5486400"/>
            <a:ext cx="7627469" cy="2057400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CF8D42-F4C0-5A2D-8A39-8A2598033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D64DB-3775-4DD6-BFAF-C6EE081B1C11}" type="datetimeFigureOut">
              <a:rPr lang="en-CA"/>
              <a:pPr>
                <a:defRPr/>
              </a:pPr>
              <a:t>2026-05-27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A1FD35-830A-31C1-F658-2541ED060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A4A607-0A54-1BA1-112F-0F7349F3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4C7B4-FE34-423F-A3B1-E8A170C75E3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8748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435" y="7200880"/>
            <a:ext cx="13238486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32433" y="1028700"/>
            <a:ext cx="13238487" cy="546099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2434" y="8050988"/>
            <a:ext cx="13238484" cy="74056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92F3-AA06-42E5-5455-4DD375B86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0D17B-AEEA-4E89-B7AE-8C78854BA05A}" type="datetimeFigureOut">
              <a:rPr lang="en-CA"/>
              <a:pPr>
                <a:defRPr/>
              </a:pPr>
              <a:t>2026-05-27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E2E44A-4898-09A0-EA2D-DD3B7FE08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E9DCC-9B89-9689-B25F-5003D2D8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6DC28-C50B-46D4-BA5B-DF3720DE94D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30978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432" y="2171700"/>
            <a:ext cx="13238489" cy="2971800"/>
          </a:xfrm>
        </p:spPr>
        <p:txBody>
          <a:bodyPr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2432" y="5486400"/>
            <a:ext cx="13238489" cy="3543300"/>
          </a:xfrm>
        </p:spPr>
        <p:txBody>
          <a:bodyPr anchor="ctr"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75E6E9D-D49F-5168-8A4A-C93B7D158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DA683-D49F-4FF1-A970-B6D9C8BEA7FB}" type="datetimeFigureOut">
              <a:rPr lang="en-CA"/>
              <a:pPr>
                <a:defRPr/>
              </a:pPr>
              <a:t>2026-05-27</a:t>
            </a:fld>
            <a:endParaRPr lang="en-CA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9C22AA0-1835-ACCA-38B0-9D9AE4384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4BBBFCB-137A-C366-6604-9FF5901B1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F5F9E-0FA8-4D2B-BCC1-B7BE88AA451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6948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FF470A-77C3-5715-8C7D-0FB11F8CEF77}"/>
              </a:ext>
            </a:extLst>
          </p:cNvPr>
          <p:cNvSpPr txBox="1"/>
          <p:nvPr/>
        </p:nvSpPr>
        <p:spPr>
          <a:xfrm>
            <a:off x="1347788" y="1457325"/>
            <a:ext cx="1201737" cy="29083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300" dirty="0"/>
              <a:t>“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D3B391-3A44-6896-E823-8B008EBE489F}"/>
              </a:ext>
            </a:extLst>
          </p:cNvPr>
          <p:cNvSpPr txBox="1"/>
          <p:nvPr/>
        </p:nvSpPr>
        <p:spPr>
          <a:xfrm>
            <a:off x="13995400" y="3921125"/>
            <a:ext cx="1203325" cy="29083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3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2" y="2171700"/>
            <a:ext cx="11998973" cy="3485061"/>
          </a:xfrm>
        </p:spPr>
        <p:txBody>
          <a:bodyPr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2895601" y="5656761"/>
            <a:ext cx="10919474" cy="513261"/>
          </a:xfrm>
        </p:spPr>
        <p:txBody>
          <a:bodyPr rtlCol="0">
            <a:normAutofit/>
          </a:bodyPr>
          <a:lstStyle>
            <a:lvl1pPr marL="0" indent="0">
              <a:buNone/>
              <a:defRPr lang="en-US" sz="21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2432" y="6525986"/>
            <a:ext cx="13238489" cy="2514600"/>
          </a:xfrm>
        </p:spPr>
        <p:txBody>
          <a:bodyPr anchor="ctr"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57F95FE-506F-8A70-2368-4ED221BA098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B2A71-6978-4A51-B2FE-FFB5303C0B26}" type="datetimeFigureOut">
              <a:rPr lang="en-CA"/>
              <a:pPr>
                <a:defRPr/>
              </a:pPr>
              <a:t>2026-05-27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3F71BB-55E7-0238-9DD8-DB92B7EA9C8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21FDE1D-2336-D2F1-91E9-245B6E6034E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CA400-9DEA-493C-B82B-3AB002F2588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74519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431" y="4686302"/>
            <a:ext cx="13238490" cy="2479770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2432" y="7166072"/>
            <a:ext cx="13238489" cy="1290600"/>
          </a:xfrm>
        </p:spPr>
        <p:txBody>
          <a:bodyPr/>
          <a:lstStyle>
            <a:lvl1pPr marL="0" indent="0" algn="l">
              <a:buNone/>
              <a:defRPr sz="3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703D3-F3D5-B7C5-F576-9B048449D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D5096-157F-4F45-927F-14CAE82F4218}" type="datetimeFigureOut">
              <a:rPr lang="en-CA"/>
              <a:pPr>
                <a:defRPr/>
              </a:pPr>
              <a:t>2026-05-27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E657D-E7C1-4E10-0F4B-8D4C44012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B3DAE-7DAB-55A5-E520-0A4F5498A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92D5C-48C2-42A9-9E20-163FB640D5F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43478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AD31B1-0CC1-BE46-7438-409ACC186BEC}"/>
              </a:ext>
            </a:extLst>
          </p:cNvPr>
          <p:cNvCxnSpPr/>
          <p:nvPr/>
        </p:nvCxnSpPr>
        <p:spPr>
          <a:xfrm>
            <a:off x="5589588" y="3200400"/>
            <a:ext cx="0" cy="59436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A86C40-5679-F5D9-7770-A5829D9DC882}"/>
              </a:ext>
            </a:extLst>
          </p:cNvPr>
          <p:cNvCxnSpPr/>
          <p:nvPr/>
        </p:nvCxnSpPr>
        <p:spPr>
          <a:xfrm>
            <a:off x="10442575" y="3200400"/>
            <a:ext cx="0" cy="594995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9421" y="2971800"/>
            <a:ext cx="4420299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8695" y="4000500"/>
            <a:ext cx="4391025" cy="5384007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5489" y="2971800"/>
            <a:ext cx="4404362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5809659" y="4000500"/>
            <a:ext cx="4420191" cy="5384007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687051" y="2971800"/>
            <a:ext cx="4398170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10687051" y="4000500"/>
            <a:ext cx="4398170" cy="5384007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EFA5622-BCFD-BA42-FA26-B11D549E504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FB654-09CB-41E8-8A13-FC6FDBA35FD4}" type="datetimeFigureOut">
              <a:rPr lang="en-CA"/>
              <a:pPr>
                <a:defRPr/>
              </a:pPr>
              <a:t>2026-05-27</a:t>
            </a:fld>
            <a:endParaRPr lang="en-CA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66BC058-474D-ADFC-E2AC-E634109DCBA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5734838-C4F9-D636-4D54-A16E63BCE88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D16CA-BB7F-48D1-BDB0-66B24F6E5C30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98706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956BCF5-0B94-693B-CA5A-7865DD02DB60}"/>
              </a:ext>
            </a:extLst>
          </p:cNvPr>
          <p:cNvCxnSpPr/>
          <p:nvPr/>
        </p:nvCxnSpPr>
        <p:spPr>
          <a:xfrm>
            <a:off x="5589588" y="3200400"/>
            <a:ext cx="0" cy="59436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2C836F-34F9-DA35-5D46-178AFDC5C243}"/>
              </a:ext>
            </a:extLst>
          </p:cNvPr>
          <p:cNvCxnSpPr/>
          <p:nvPr/>
        </p:nvCxnSpPr>
        <p:spPr>
          <a:xfrm>
            <a:off x="10442575" y="3200400"/>
            <a:ext cx="0" cy="594995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8695" y="6376424"/>
            <a:ext cx="441007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78695" y="3314700"/>
            <a:ext cx="4410075" cy="2286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8695" y="7240817"/>
            <a:ext cx="4410075" cy="98878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34063" y="6376424"/>
            <a:ext cx="4395788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5834062" y="3314700"/>
            <a:ext cx="4395788" cy="2286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5832033" y="7240816"/>
            <a:ext cx="4401609" cy="98878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687051" y="6376424"/>
            <a:ext cx="4398170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0687049" y="3314700"/>
            <a:ext cx="4398170" cy="2286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10686863" y="7240813"/>
            <a:ext cx="4403996" cy="98878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B39413E-0105-084F-8557-4667FE1D060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65F24-1385-4B8F-9FBA-B1D7CB7D03A8}" type="datetimeFigureOut">
              <a:rPr lang="en-CA"/>
              <a:pPr>
                <a:defRPr/>
              </a:pPr>
              <a:t>2026-05-27</a:t>
            </a:fld>
            <a:endParaRPr lang="en-CA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F7E4E61-C28E-1AC3-079B-A9F9E5A8D97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C8EAFE0-E3E7-F082-11B4-560960B4EA3F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CA21C-A857-40F5-A408-1C46E37C203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77214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CC015-20A3-8EAC-61B2-7F2E9DBF6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4EAAD-42B4-4154-9EB6-A5F760FFA0E4}" type="datetimeFigureOut">
              <a:rPr lang="en-CA"/>
              <a:pPr>
                <a:defRPr/>
              </a:pPr>
              <a:t>2026-05-27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3F096-FE18-350E-3B01-6B4065CC3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89845-2E26-985D-E910-07D9DB843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B4E4B-2047-404B-8F38-34242FC5C31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15391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56319" y="645320"/>
            <a:ext cx="2628902" cy="8739188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8695" y="1331121"/>
            <a:ext cx="11134724" cy="80533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803ED-A22B-7F4F-3BAE-8F069198B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21559-EA37-4942-897C-405950904C48}" type="datetimeFigureOut">
              <a:rPr lang="en-CA"/>
              <a:pPr>
                <a:defRPr/>
              </a:pPr>
              <a:t>2026-05-27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2CD83-D916-2D61-5215-E45C39060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C1782-946C-43FB-BF5B-D8C6A553D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29A83-5584-4C64-A31A-0F5833EBC58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1775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B51F28-7432-BF33-7F10-ECC2022E2F77}"/>
              </a:ext>
            </a:extLst>
          </p:cNvPr>
          <p:cNvSpPr/>
          <p:nvPr userDrawn="1"/>
        </p:nvSpPr>
        <p:spPr>
          <a:xfrm>
            <a:off x="309563" y="317500"/>
            <a:ext cx="17668875" cy="9652000"/>
          </a:xfrm>
          <a:prstGeom prst="rect">
            <a:avLst/>
          </a:prstGeom>
          <a:noFill/>
          <a:ln w="12700">
            <a:solidFill>
              <a:srgbClr val="334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 sz="2700"/>
          </a:p>
        </p:txBody>
      </p:sp>
      <p:pic>
        <p:nvPicPr>
          <p:cNvPr id="4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863C67A1-895E-4150-2F83-198BC76C3B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3638" y="8566150"/>
            <a:ext cx="411480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A54308E3-9FA3-8EA9-B789-91F77DFF8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1EB10-6105-4EA7-BB03-82D0974E02A5}" type="datetimeFigureOut">
              <a:rPr lang="en-CA"/>
              <a:pPr>
                <a:defRPr/>
              </a:pPr>
              <a:t>2026-05-27</a:t>
            </a:fld>
            <a:endParaRPr lang="en-CA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645174FB-2ACF-4378-DCAB-52791FC2A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AB1B5AC-347A-AFCF-1A93-6A87272C4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F9BAE-FB38-43D3-B9C0-7601EAA6E6E4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8498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2591E-9C42-001D-BAE5-4589A2F62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19347-6103-4300-A6FC-65A7A9A74E15}" type="datetimeFigureOut">
              <a:rPr lang="en-US"/>
              <a:pPr>
                <a:defRPr/>
              </a:pPr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533C8-15B9-581B-1727-C75056AF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C3DF4-92BA-6866-35A9-3FBE510F8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7977D-A7A8-4C00-BDDD-0B0F9235D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479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E7DEE3-7C89-7C0C-CB54-E5CBA473B13A}"/>
              </a:ext>
            </a:extLst>
          </p:cNvPr>
          <p:cNvSpPr/>
          <p:nvPr userDrawn="1"/>
        </p:nvSpPr>
        <p:spPr>
          <a:xfrm>
            <a:off x="309563" y="317500"/>
            <a:ext cx="17668875" cy="9652000"/>
          </a:xfrm>
          <a:prstGeom prst="rect">
            <a:avLst/>
          </a:prstGeom>
          <a:noFill/>
          <a:ln w="12700">
            <a:solidFill>
              <a:srgbClr val="334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 sz="2700"/>
          </a:p>
        </p:txBody>
      </p:sp>
      <p:pic>
        <p:nvPicPr>
          <p:cNvPr id="4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50CE13D0-FA2C-D691-3DCF-025587A0AD4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3638" y="434975"/>
            <a:ext cx="411480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1261279C-EF15-475B-FB33-26C40CF70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7DE53-AAA1-4B94-97E4-48D4D2132957}" type="datetimeFigureOut">
              <a:rPr lang="en-CA"/>
              <a:pPr>
                <a:defRPr/>
              </a:pPr>
              <a:t>2026-05-27</a:t>
            </a:fld>
            <a:endParaRPr lang="en-CA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B5A6AF1-5BA6-7957-A428-9419674AA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52844C9F-DF54-4B23-0093-2C7C98002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41F04-CD5C-418D-A38A-E051F075B97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88585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553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7357FEE-3EAF-1E8A-DC99-78D29D4B2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B0BB6-8E5B-4974-923D-115B3D463008}" type="datetimeFigureOut">
              <a:rPr lang="en-US"/>
              <a:pPr>
                <a:defRPr/>
              </a:pPr>
              <a:t>5/27/2026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92E3A7B-ACDD-E4A0-EE55-BEB44D398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B5454B-AB64-1521-066A-D136BD747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9E349-D1DF-4E54-A145-CFDBAD091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59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1AD534C-BF1C-9C36-0F6F-C38BDD778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27506-C9B0-47C5-A140-A0D95C6876B2}" type="datetimeFigureOut">
              <a:rPr lang="en-US"/>
              <a:pPr>
                <a:defRPr/>
              </a:pPr>
              <a:t>5/27/2026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D076A8D-B81F-F98B-C458-CE3FA80A6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106091-387C-7173-DA34-64520D4BC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B88EB-2501-451B-B37C-F05E14F4F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7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984C4A6-0D00-B226-1497-EBD21FD7E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6F014-7BEA-4204-AA90-988624E25996}" type="datetimeFigureOut">
              <a:rPr lang="en-US"/>
              <a:pPr>
                <a:defRPr/>
              </a:pPr>
              <a:t>5/27/2026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F38B7CC-32AA-52CA-0439-9E02FAF58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65E4D43-C4F2-6579-CACC-AF9B7B879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2FE5A-DBC5-491E-8488-3F64A46D9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2FEAE15-F1E2-82A9-260C-9C3271295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463B4-93C0-49F2-AD0E-B5E179AF5633}" type="datetimeFigureOut">
              <a:rPr lang="en-US"/>
              <a:pPr>
                <a:defRPr/>
              </a:pPr>
              <a:t>5/27/2026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F770A66-8827-CC1B-A2E4-53338CDC3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DD42347-FBAB-C945-F23C-9FC6055D2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B7C63-9550-4CB2-9AFD-E6CCC41065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45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C17E6E0-56A0-DE99-C970-EF35E6836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5C1A0-AB2A-4837-A8AE-DA7D937D31E6}" type="datetimeFigureOut">
              <a:rPr lang="en-US"/>
              <a:pPr>
                <a:defRPr/>
              </a:pPr>
              <a:t>5/27/2026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4F8ECD2-704D-433C-0557-6E3BF1E19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2C87B57-34DF-D219-BDD3-1B961568C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94FD6-37C4-497A-9993-746CB97B1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57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0100DAF-1F6D-D4FD-D185-E831AE36F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849AE-6C4B-4765-AED8-1407CE7C1F96}" type="datetimeFigureOut">
              <a:rPr lang="en-US"/>
              <a:pPr>
                <a:defRPr/>
              </a:pPr>
              <a:t>5/27/2026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DB2791E-9443-FF44-0C73-D2F07A6DB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5D34B63-5303-B16C-DC29-E0F373314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6978E-7806-4490-A1FE-5A76073B4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79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3C36AE6-1E31-5BCF-804B-5266EB8FC9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FD68920-08FE-8D49-98F0-1C2011DB11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1B938-52B4-C086-B496-335B0542D4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CF9F35E-2D68-4B54-A7D0-5AACD7BC9DB3}" type="datetimeFigureOut">
              <a:rPr lang="en-US"/>
              <a:pPr>
                <a:defRPr/>
              </a:pPr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8D0D2-06E1-ED4A-952F-3C5E2C5980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53456-CBAA-2017-C640-33FF77B73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670D65B-7B00-4E6A-9E7E-72A9D833DD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>
            <a:extLst>
              <a:ext uri="{FF2B5EF4-FFF2-40B4-BE49-F238E27FC236}">
                <a16:creationId xmlns:a16="http://schemas.microsoft.com/office/drawing/2014/main" id="{8339005A-088B-6D60-D246-47B8342D1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>
            <a:fillRect/>
          </a:stretch>
        </p:blipFill>
        <p:spPr bwMode="auto">
          <a:xfrm>
            <a:off x="0" y="4005263"/>
            <a:ext cx="6054725" cy="628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6">
            <a:extLst>
              <a:ext uri="{FF2B5EF4-FFF2-40B4-BE49-F238E27FC236}">
                <a16:creationId xmlns:a16="http://schemas.microsoft.com/office/drawing/2014/main" id="{A8D1B429-FBEC-340E-78A4-87B618547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>
            <a:fillRect/>
          </a:stretch>
        </p:blipFill>
        <p:spPr bwMode="auto">
          <a:xfrm>
            <a:off x="0" y="4338638"/>
            <a:ext cx="2282825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11056E15-FC58-9522-C349-632C14B95507}"/>
              </a:ext>
            </a:extLst>
          </p:cNvPr>
          <p:cNvSpPr/>
          <p:nvPr/>
        </p:nvSpPr>
        <p:spPr>
          <a:xfrm>
            <a:off x="12913518" y="2514600"/>
            <a:ext cx="4229100" cy="42291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2055" name="Picture 8">
            <a:extLst>
              <a:ext uri="{FF2B5EF4-FFF2-40B4-BE49-F238E27FC236}">
                <a16:creationId xmlns:a16="http://schemas.microsoft.com/office/drawing/2014/main" id="{F5F167F3-CED8-1A59-60F7-4A9B3B812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>
            <a:fillRect/>
          </a:stretch>
        </p:blipFill>
        <p:spPr bwMode="auto">
          <a:xfrm>
            <a:off x="11999913" y="0"/>
            <a:ext cx="2405062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>
            <a:extLst>
              <a:ext uri="{FF2B5EF4-FFF2-40B4-BE49-F238E27FC236}">
                <a16:creationId xmlns:a16="http://schemas.microsoft.com/office/drawing/2014/main" id="{CF84A2A7-FD57-4559-F682-8FD786E93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>
            <a:fillRect/>
          </a:stretch>
        </p:blipFill>
        <p:spPr bwMode="auto">
          <a:xfrm>
            <a:off x="12909550" y="9144000"/>
            <a:ext cx="14890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82A35A-7764-5A74-392F-D6B7205440F6}"/>
              </a:ext>
            </a:extLst>
          </p:cNvPr>
          <p:cNvSpPr/>
          <p:nvPr/>
        </p:nvSpPr>
        <p:spPr>
          <a:xfrm>
            <a:off x="15655925" y="0"/>
            <a:ext cx="1028700" cy="171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2058" name="Title Placeholder 1">
            <a:extLst>
              <a:ext uri="{FF2B5EF4-FFF2-40B4-BE49-F238E27FC236}">
                <a16:creationId xmlns:a16="http://schemas.microsoft.com/office/drawing/2014/main" id="{1523204D-DE37-88A4-017C-37565BEB56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68375" y="679450"/>
            <a:ext cx="14108113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9" name="Text Placeholder 2">
            <a:extLst>
              <a:ext uri="{FF2B5EF4-FFF2-40B4-BE49-F238E27FC236}">
                <a16:creationId xmlns:a16="http://schemas.microsoft.com/office/drawing/2014/main" id="{8F0FFA92-6EBA-61AF-FC3D-3947264072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655763" y="3079750"/>
            <a:ext cx="13419137" cy="629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FF304-F044-2956-7F25-D82FBC1014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5233650" y="2686050"/>
            <a:ext cx="1485900" cy="4572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50" b="0" i="0" smtClean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D31A06E-F133-43CE-9B39-5D0578475576}" type="datetimeFigureOut">
              <a:rPr lang="en-US"/>
              <a:pPr>
                <a:defRPr/>
              </a:pPr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965CC-2DB9-98C0-E427-C9ECF44BC0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3427868" y="4837907"/>
            <a:ext cx="578961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50" b="0" i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D55DD-B22C-826D-EB54-469E91E7F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5528925" y="442913"/>
            <a:ext cx="1257300" cy="11525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4200" b="0" i="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D7B0184-5D2A-4823-9037-E8003C0FB9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</p:sldLayoutIdLst>
  <p:txStyles>
    <p:titleStyle>
      <a:lvl1pPr algn="l" defTabSz="685800" rtl="0" fontAlgn="base">
        <a:spcBef>
          <a:spcPct val="0"/>
        </a:spcBef>
        <a:spcAft>
          <a:spcPct val="0"/>
        </a:spcAft>
        <a:defRPr sz="63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685800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Century Gothic" panose="020B0502020202020204" pitchFamily="34" charset="0"/>
        </a:defRPr>
      </a:lvl2pPr>
      <a:lvl3pPr algn="l" defTabSz="685800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Century Gothic" panose="020B0502020202020204" pitchFamily="34" charset="0"/>
        </a:defRPr>
      </a:lvl3pPr>
      <a:lvl4pPr algn="l" defTabSz="685800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Century Gothic" panose="020B0502020202020204" pitchFamily="34" charset="0"/>
        </a:defRPr>
      </a:lvl4pPr>
      <a:lvl5pPr algn="l" defTabSz="685800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fontAlgn="base">
        <a:spcBef>
          <a:spcPts val="15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  <a:lvl2pPr marL="1114425" indent="-428625" algn="l" defTabSz="685800" rtl="0" fontAlgn="base">
        <a:spcBef>
          <a:spcPts val="15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2700" kern="1200">
          <a:solidFill>
            <a:schemeClr val="tx1"/>
          </a:solidFill>
          <a:latin typeface="+mj-lt"/>
          <a:ea typeface="+mj-ea"/>
          <a:cs typeface="+mj-cs"/>
        </a:defRPr>
      </a:lvl2pPr>
      <a:lvl3pPr marL="1714500" indent="-342900" algn="l" defTabSz="685800" rtl="0" fontAlgn="base">
        <a:spcBef>
          <a:spcPts val="15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2400" kern="1200">
          <a:solidFill>
            <a:schemeClr val="tx1"/>
          </a:solidFill>
          <a:latin typeface="+mj-lt"/>
          <a:ea typeface="+mj-ea"/>
          <a:cs typeface="+mj-cs"/>
        </a:defRPr>
      </a:lvl3pPr>
      <a:lvl4pPr marL="2400300" indent="-342900" algn="l" defTabSz="685800" rtl="0" fontAlgn="base">
        <a:spcBef>
          <a:spcPts val="15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2100" kern="1200">
          <a:solidFill>
            <a:schemeClr val="tx1"/>
          </a:solidFill>
          <a:latin typeface="+mj-lt"/>
          <a:ea typeface="+mj-ea"/>
          <a:cs typeface="+mj-cs"/>
        </a:defRPr>
      </a:lvl4pPr>
      <a:lvl5pPr marL="3086100" indent="-342900" algn="l" defTabSz="685800" rtl="0" fontAlgn="base">
        <a:spcBef>
          <a:spcPts val="15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2100" kern="1200">
          <a:solidFill>
            <a:schemeClr val="tx1"/>
          </a:solidFill>
          <a:latin typeface="+mj-lt"/>
          <a:ea typeface="+mj-ea"/>
          <a:cs typeface="+mj-cs"/>
        </a:defRPr>
      </a:lvl5pPr>
      <a:lvl6pPr marL="37590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BDAAB06-66C4-A48B-372D-25FD391377F2}"/>
              </a:ext>
            </a:extLst>
          </p:cNvPr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latin typeface="+mn-lt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A9781DE-69F9-9AF9-EE06-87F8EA775FB5}"/>
              </a:ext>
            </a:extLst>
          </p:cNvPr>
          <p:cNvSpPr/>
          <p:nvPr/>
        </p:nvSpPr>
        <p:spPr>
          <a:xfrm>
            <a:off x="0" y="-120453"/>
            <a:ext cx="11797911" cy="11797911"/>
          </a:xfrm>
          <a:custGeom>
            <a:avLst/>
            <a:gdLst/>
            <a:ahLst/>
            <a:cxnLst/>
            <a:rect l="l" t="t" r="r" b="b"/>
            <a:pathLst>
              <a:path w="11797911" h="11797911">
                <a:moveTo>
                  <a:pt x="0" y="0"/>
                </a:moveTo>
                <a:lnTo>
                  <a:pt x="11797911" y="0"/>
                </a:lnTo>
                <a:lnTo>
                  <a:pt x="11797911" y="11797911"/>
                </a:lnTo>
                <a:lnTo>
                  <a:pt x="0" y="117979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latin typeface="+mn-lt"/>
            </a:endParaRPr>
          </a:p>
        </p:txBody>
      </p:sp>
      <p:grpSp>
        <p:nvGrpSpPr>
          <p:cNvPr id="24584" name="Group 4">
            <a:extLst>
              <a:ext uri="{FF2B5EF4-FFF2-40B4-BE49-F238E27FC236}">
                <a16:creationId xmlns:a16="http://schemas.microsoft.com/office/drawing/2014/main" id="{6BE0C90A-CE4F-B724-1943-54FA40B97055}"/>
              </a:ext>
            </a:extLst>
          </p:cNvPr>
          <p:cNvGrpSpPr>
            <a:grpSpLocks/>
          </p:cNvGrpSpPr>
          <p:nvPr/>
        </p:nvGrpSpPr>
        <p:grpSpPr bwMode="auto">
          <a:xfrm>
            <a:off x="196850" y="190500"/>
            <a:ext cx="17894300" cy="9906000"/>
            <a:chOff x="0" y="0"/>
            <a:chExt cx="18238230" cy="10098186"/>
          </a:xfrm>
        </p:grpSpPr>
        <p:sp>
          <p:nvSpPr>
            <p:cNvPr id="24588" name="Freeform 5">
              <a:extLst>
                <a:ext uri="{FF2B5EF4-FFF2-40B4-BE49-F238E27FC236}">
                  <a16:creationId xmlns:a16="http://schemas.microsoft.com/office/drawing/2014/main" id="{F00C0FB0-2479-B31E-01D5-C9C94B58F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8238229" cy="10098186"/>
            </a:xfrm>
            <a:custGeom>
              <a:avLst/>
              <a:gdLst>
                <a:gd name="T0" fmla="*/ 18238229 w 18238229"/>
                <a:gd name="T1" fmla="*/ 279400 h 10098186"/>
                <a:gd name="T2" fmla="*/ 18238229 w 18238229"/>
                <a:gd name="T3" fmla="*/ 0 h 10098186"/>
                <a:gd name="T4" fmla="*/ 0 w 18238229"/>
                <a:gd name="T5" fmla="*/ 0 h 10098186"/>
                <a:gd name="T6" fmla="*/ 0 w 18238229"/>
                <a:gd name="T7" fmla="*/ 10098186 h 10098186"/>
                <a:gd name="T8" fmla="*/ 18238229 w 18238229"/>
                <a:gd name="T9" fmla="*/ 10098186 h 10098186"/>
                <a:gd name="T10" fmla="*/ 18238229 w 18238229"/>
                <a:gd name="T11" fmla="*/ 279400 h 10098186"/>
                <a:gd name="T12" fmla="*/ 18159488 w 18238229"/>
                <a:gd name="T13" fmla="*/ 279400 h 10098186"/>
                <a:gd name="T14" fmla="*/ 18159488 w 18238229"/>
                <a:gd name="T15" fmla="*/ 10019446 h 10098186"/>
                <a:gd name="T16" fmla="*/ 78740 w 18238229"/>
                <a:gd name="T17" fmla="*/ 10019446 h 10098186"/>
                <a:gd name="T18" fmla="*/ 78740 w 18238229"/>
                <a:gd name="T19" fmla="*/ 78740 h 10098186"/>
                <a:gd name="T20" fmla="*/ 18159490 w 18238229"/>
                <a:gd name="T21" fmla="*/ 78740 h 10098186"/>
                <a:gd name="T22" fmla="*/ 18159490 w 18238229"/>
                <a:gd name="T23" fmla="*/ 279400 h 10098186"/>
                <a:gd name="T24" fmla="*/ 18159488 w 18238229"/>
                <a:gd name="T25" fmla="*/ 279400 h 10098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38229" h="10098186">
                  <a:moveTo>
                    <a:pt x="18238229" y="279400"/>
                  </a:moveTo>
                  <a:lnTo>
                    <a:pt x="18238229" y="0"/>
                  </a:lnTo>
                  <a:lnTo>
                    <a:pt x="0" y="0"/>
                  </a:lnTo>
                  <a:lnTo>
                    <a:pt x="0" y="10098186"/>
                  </a:lnTo>
                  <a:lnTo>
                    <a:pt x="18238229" y="10098186"/>
                  </a:lnTo>
                  <a:lnTo>
                    <a:pt x="18238229" y="279400"/>
                  </a:lnTo>
                  <a:close/>
                  <a:moveTo>
                    <a:pt x="18159488" y="279400"/>
                  </a:moveTo>
                  <a:lnTo>
                    <a:pt x="18159488" y="10019446"/>
                  </a:lnTo>
                  <a:lnTo>
                    <a:pt x="78740" y="10019446"/>
                  </a:lnTo>
                  <a:lnTo>
                    <a:pt x="78740" y="78740"/>
                  </a:lnTo>
                  <a:lnTo>
                    <a:pt x="18159490" y="78740"/>
                  </a:lnTo>
                  <a:lnTo>
                    <a:pt x="18159490" y="279400"/>
                  </a:lnTo>
                  <a:lnTo>
                    <a:pt x="18159488" y="27940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CD9F9E3E-E764-9321-B64A-A9D0B642257D}"/>
              </a:ext>
            </a:extLst>
          </p:cNvPr>
          <p:cNvSpPr/>
          <p:nvPr/>
        </p:nvSpPr>
        <p:spPr>
          <a:xfrm>
            <a:off x="2112554" y="3571414"/>
            <a:ext cx="7168702" cy="3375188"/>
          </a:xfrm>
          <a:custGeom>
            <a:avLst/>
            <a:gdLst/>
            <a:ahLst/>
            <a:cxnLst/>
            <a:rect l="l" t="t" r="r" b="b"/>
            <a:pathLst>
              <a:path w="7168702" h="3375188">
                <a:moveTo>
                  <a:pt x="0" y="0"/>
                </a:moveTo>
                <a:lnTo>
                  <a:pt x="7168701" y="0"/>
                </a:lnTo>
                <a:lnTo>
                  <a:pt x="7168701" y="3375188"/>
                </a:lnTo>
                <a:lnTo>
                  <a:pt x="0" y="337518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etailed Canada Map States and Union Teritories">
            <a:extLst>
              <a:ext uri="{FF2B5EF4-FFF2-40B4-BE49-F238E27FC236}">
                <a16:creationId xmlns:a16="http://schemas.microsoft.com/office/drawing/2014/main" id="{254E5235-1A1C-5000-34C4-5FEC4C51F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-7"/>
            <a:ext cx="18287543" cy="753036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478721-F813-A096-4420-2FF717FD686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419600" y="7889875"/>
            <a:ext cx="11068050" cy="1301750"/>
          </a:xfrm>
        </p:spPr>
        <p:txBody>
          <a:bodyPr/>
          <a:lstStyle/>
          <a:p>
            <a:r>
              <a:rPr lang="en-US" altLang="en-US" sz="7200">
                <a:solidFill>
                  <a:srgbClr val="EBEBEB"/>
                </a:solidFill>
                <a:latin typeface="NewCenturySchlbk LT" charset="0"/>
              </a:rPr>
              <a:t>Our Work – In Canada</a:t>
            </a:r>
            <a:endParaRPr lang="en-CA" altLang="en-US" sz="7200">
              <a:solidFill>
                <a:srgbClr val="EBEBEB"/>
              </a:solidFill>
              <a:latin typeface="NewCenturySchlbk L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97BEB8F8-7C24-A402-3A17-8C43700677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5638" y="1409700"/>
            <a:ext cx="4984750" cy="2462213"/>
          </a:xfrm>
        </p:spPr>
        <p:txBody>
          <a:bodyPr/>
          <a:lstStyle/>
          <a:p>
            <a:r>
              <a:rPr lang="en-US" altLang="en-US">
                <a:latin typeface="NewCenturySchlbk LT" charset="0"/>
              </a:rPr>
              <a:t>In Canada</a:t>
            </a:r>
            <a:endParaRPr lang="en-CA" altLang="en-US">
              <a:latin typeface="NewCenturySchlbk LT" charset="0"/>
            </a:endParaRPr>
          </a:p>
        </p:txBody>
      </p:sp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46D3C803-1103-DEC3-8E7C-2932C9C315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3657600"/>
            <a:ext cx="4878388" cy="5715000"/>
          </a:xfrm>
        </p:spPr>
        <p:txBody>
          <a:bodyPr/>
          <a:lstStyle/>
          <a:p>
            <a:r>
              <a:rPr lang="en-US" altLang="en-US">
                <a:latin typeface="Avenir 1" charset="0"/>
              </a:rPr>
              <a:t>Bible-Based Trauma Healing</a:t>
            </a:r>
          </a:p>
          <a:p>
            <a:r>
              <a:rPr lang="en-US" altLang="en-US">
                <a:latin typeface="Avenir 1" charset="0"/>
              </a:rPr>
              <a:t>Overcomers</a:t>
            </a:r>
          </a:p>
          <a:p>
            <a:r>
              <a:rPr lang="en-US" altLang="en-US">
                <a:latin typeface="Avenir 1" charset="0"/>
              </a:rPr>
              <a:t>Diaspora Church Engagement</a:t>
            </a:r>
          </a:p>
          <a:p>
            <a:r>
              <a:rPr lang="en-US" altLang="en-US">
                <a:latin typeface="Avenir 1" charset="0"/>
              </a:rPr>
              <a:t>Scriptures for the Elderly</a:t>
            </a:r>
          </a:p>
          <a:p>
            <a:r>
              <a:rPr lang="en-US" altLang="en-US">
                <a:latin typeface="Avenir 1" charset="0"/>
              </a:rPr>
              <a:t>Youth At Risk</a:t>
            </a:r>
            <a:endParaRPr lang="en-CA" altLang="en-US">
              <a:latin typeface="Avenir 1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5FD750-D65B-F993-B55F-3ADEE2DB91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0388" y="0"/>
            <a:ext cx="12631737" cy="10287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 descr="&quot;&quot;">
            <a:extLst>
              <a:ext uri="{FF2B5EF4-FFF2-40B4-BE49-F238E27FC236}">
                <a16:creationId xmlns:a16="http://schemas.microsoft.com/office/drawing/2014/main" id="{0DB823CD-4EA7-CD93-3736-12A282A6ACF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25" name="Rectangle 24" descr="&quot;&quot;">
            <a:extLst>
              <a:ext uri="{FF2B5EF4-FFF2-40B4-BE49-F238E27FC236}">
                <a16:creationId xmlns:a16="http://schemas.microsoft.com/office/drawing/2014/main" id="{37773FFD-EBD7-18E0-300D-4C8BAEB0FAC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0" y="0"/>
            <a:ext cx="18283238" cy="10287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7" name="Straight Connector 26" descr="&quot;&quot;">
            <a:extLst>
              <a:ext uri="{FF2B5EF4-FFF2-40B4-BE49-F238E27FC236}">
                <a16:creationId xmlns:a16="http://schemas.microsoft.com/office/drawing/2014/main" id="{B41800D3-9212-B726-76D0-AB708FB0D2E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981825" y="2743200"/>
            <a:ext cx="0" cy="48006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17" name="Picture 28">
            <a:extLst>
              <a:ext uri="{FF2B5EF4-FFF2-40B4-BE49-F238E27FC236}">
                <a16:creationId xmlns:a16="http://schemas.microsoft.com/office/drawing/2014/main" id="{0745043C-4170-3B66-4ECE-F1F60DD428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>
            <a:fillRect/>
          </a:stretch>
        </p:blipFill>
        <p:spPr bwMode="auto">
          <a:xfrm>
            <a:off x="12909550" y="9342438"/>
            <a:ext cx="14890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Freeform 5">
            <a:extLst>
              <a:ext uri="{FF2B5EF4-FFF2-40B4-BE49-F238E27FC236}">
                <a16:creationId xmlns:a16="http://schemas.microsoft.com/office/drawing/2014/main" id="{56FC8570-3CCC-9DB0-F2D7-B19D94E74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ShapeType="1" noTextEdit="1"/>
          </p:cNvSpPr>
          <p:nvPr/>
        </p:nvSpPr>
        <p:spPr bwMode="gray">
          <a:xfrm>
            <a:off x="-3175" y="0"/>
            <a:ext cx="18288000" cy="10285413"/>
          </a:xfrm>
          <a:custGeom>
            <a:avLst/>
            <a:gdLst>
              <a:gd name="T0" fmla="*/ 0 w 15356"/>
              <a:gd name="T1" fmla="*/ 0 h 8638"/>
              <a:gd name="T2" fmla="*/ 0 w 15356"/>
              <a:gd name="T3" fmla="*/ 8638 h 8638"/>
              <a:gd name="T4" fmla="*/ 15356 w 15356"/>
              <a:gd name="T5" fmla="*/ 8638 h 8638"/>
              <a:gd name="T6" fmla="*/ 15356 w 15356"/>
              <a:gd name="T7" fmla="*/ 0 h 8638"/>
              <a:gd name="T8" fmla="*/ 0 w 15356"/>
              <a:gd name="T9" fmla="*/ 0 h 8638"/>
              <a:gd name="T10" fmla="*/ 14748 w 15356"/>
              <a:gd name="T11" fmla="*/ 8038 h 8638"/>
              <a:gd name="T12" fmla="*/ 600 w 15356"/>
              <a:gd name="T13" fmla="*/ 8038 h 8638"/>
              <a:gd name="T14" fmla="*/ 600 w 15356"/>
              <a:gd name="T15" fmla="*/ 592 h 8638"/>
              <a:gd name="T16" fmla="*/ 14748 w 15356"/>
              <a:gd name="T17" fmla="*/ 592 h 8638"/>
              <a:gd name="T18" fmla="*/ 14748 w 15356"/>
              <a:gd name="T19" fmla="*/ 8038 h 86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9" name="Title 1">
            <a:extLst>
              <a:ext uri="{FF2B5EF4-FFF2-40B4-BE49-F238E27FC236}">
                <a16:creationId xmlns:a16="http://schemas.microsoft.com/office/drawing/2014/main" id="{03BEB015-7396-B2F0-8C6A-5FF7233A75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9675" y="1206500"/>
            <a:ext cx="5281613" cy="7874000"/>
          </a:xfrm>
        </p:spPr>
        <p:txBody>
          <a:bodyPr anchor="ctr"/>
          <a:lstStyle/>
          <a:p>
            <a:pPr algn="ctr"/>
            <a:r>
              <a:rPr lang="en-US" altLang="en-US">
                <a:latin typeface="NewCenturySchlbk LT" charset="0"/>
              </a:rPr>
              <a:t>In Canada</a:t>
            </a:r>
            <a:endParaRPr lang="en-CA" altLang="en-US">
              <a:latin typeface="NewCenturySchlbk LT" charset="0"/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578F0A4E-BC95-5180-0634-8499A41C5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0775" y="1466850"/>
            <a:ext cx="9601200" cy="7872413"/>
          </a:xfrm>
        </p:spPr>
        <p:txBody>
          <a:bodyPr rtlCol="0" anchor="ctr">
            <a:normAutofit lnSpcReduction="10000"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dirty="0">
                <a:latin typeface="Avenir 1" panose="020B0604020202020204" charset="0"/>
              </a:rPr>
              <a:t>Two Bible-based recovery programs: </a:t>
            </a:r>
            <a:r>
              <a:rPr lang="en-US" b="1" dirty="0">
                <a:latin typeface="Avenir 1" panose="020B0604020202020204" charset="0"/>
              </a:rPr>
              <a:t>Trauma Healing </a:t>
            </a:r>
            <a:r>
              <a:rPr lang="en-US" dirty="0">
                <a:latin typeface="Avenir 1" panose="020B0604020202020204" charset="0"/>
              </a:rPr>
              <a:t>and </a:t>
            </a:r>
            <a:r>
              <a:rPr lang="en-US" b="1" dirty="0">
                <a:latin typeface="Avenir 1" panose="020B0604020202020204" charset="0"/>
              </a:rPr>
              <a:t>Overcomers</a:t>
            </a:r>
            <a:r>
              <a:rPr lang="en-US" dirty="0">
                <a:latin typeface="Avenir 1" panose="020B0604020202020204" charset="0"/>
              </a:rPr>
              <a:t>.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dirty="0">
                <a:latin typeface="Avenir 1" panose="020B0604020202020204" charset="0"/>
              </a:rPr>
              <a:t>We partner with the diaspora church and provide them Scriptures in their heart languages.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dirty="0">
                <a:latin typeface="Avenir 1" panose="020B0604020202020204" charset="0"/>
              </a:rPr>
              <a:t>In Canada, CBS makes Scriptures available in </a:t>
            </a:r>
            <a:r>
              <a:rPr lang="en-US" b="1" dirty="0">
                <a:latin typeface="Avenir 1" panose="020B0604020202020204" charset="0"/>
              </a:rPr>
              <a:t>70+ languages</a:t>
            </a:r>
            <a:r>
              <a:rPr lang="en-US" dirty="0">
                <a:latin typeface="Avenir 1" panose="020B0604020202020204" charset="0"/>
              </a:rPr>
              <a:t>.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dirty="0">
                <a:latin typeface="Avenir 1" panose="020B0604020202020204" charset="0"/>
              </a:rPr>
              <a:t>We distribute more than </a:t>
            </a:r>
            <a:r>
              <a:rPr lang="en-US" b="1" dirty="0">
                <a:latin typeface="Avenir 1" panose="020B0604020202020204" charset="0"/>
              </a:rPr>
              <a:t>half a million </a:t>
            </a:r>
            <a:r>
              <a:rPr lang="en-US" dirty="0">
                <a:latin typeface="Avenir 1" panose="020B0604020202020204" charset="0"/>
              </a:rPr>
              <a:t>Bibles, Testaments and Scripture selections per year in Canada.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dirty="0">
                <a:latin typeface="Avenir 1" panose="020B0604020202020204" charset="0"/>
              </a:rPr>
              <a:t>Audio Scriptures for the elderly in 50+ languages.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dirty="0">
                <a:latin typeface="Avenir 1" panose="020B0604020202020204" charset="0"/>
              </a:rPr>
              <a:t>In the past decade, CBS helped provide Scriptures (including portions) in </a:t>
            </a:r>
            <a:r>
              <a:rPr lang="en-US" b="1" dirty="0">
                <a:latin typeface="Avenir 1" panose="020B0604020202020204" charset="0"/>
              </a:rPr>
              <a:t>12 Indigenous languages</a:t>
            </a:r>
            <a:r>
              <a:rPr lang="en-US" dirty="0">
                <a:latin typeface="Avenir 1" panose="020B0604020202020204" charset="0"/>
              </a:rPr>
              <a:t>.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dirty="0">
                <a:latin typeface="Avenir 1" panose="020B0604020202020204" charset="0"/>
              </a:rPr>
              <a:t>In 2023 we published </a:t>
            </a:r>
            <a:r>
              <a:rPr lang="en-US" b="1" dirty="0">
                <a:latin typeface="Avenir 1" panose="020B0604020202020204" charset="0"/>
              </a:rPr>
              <a:t>the complete Bible in Mohawk</a:t>
            </a:r>
            <a:r>
              <a:rPr lang="en-US" dirty="0">
                <a:latin typeface="Avenir 1" panose="020B0604020202020204" charset="0"/>
              </a:rPr>
              <a:t>.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dirty="0">
                <a:latin typeface="Avenir 1" panose="020B0604020202020204" charset="0"/>
              </a:rPr>
              <a:t>With 100 episodes and 100,000 downloads and counting, our </a:t>
            </a:r>
            <a:r>
              <a:rPr lang="en-US" b="1" dirty="0">
                <a:latin typeface="Avenir 1" panose="020B0604020202020204" charset="0"/>
              </a:rPr>
              <a:t>Scripture Untangled podcast </a:t>
            </a:r>
            <a:r>
              <a:rPr lang="en-US" dirty="0">
                <a:latin typeface="Avenir 1" panose="020B0604020202020204" charset="0"/>
              </a:rPr>
              <a:t>helps Canadian Christians unpack Scripture. </a:t>
            </a: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en-CA" dirty="0">
              <a:latin typeface="Avenir 1" panose="020B0604020202020204" charset="0"/>
            </a:endParaRPr>
          </a:p>
        </p:txBody>
      </p:sp>
      <p:sp>
        <p:nvSpPr>
          <p:cNvPr id="38921" name="TextBox 11">
            <a:extLst>
              <a:ext uri="{FF2B5EF4-FFF2-40B4-BE49-F238E27FC236}">
                <a16:creationId xmlns:a16="http://schemas.microsoft.com/office/drawing/2014/main" id="{A44F3779-A51B-D2F3-9AF6-ED7C20492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1368425"/>
            <a:ext cx="9372600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endParaRPr lang="en-US" altLang="en-US">
              <a:latin typeface="Century Gothic" panose="020B0502020202020204" pitchFamily="34" charset="0"/>
            </a:endParaRPr>
          </a:p>
          <a:p>
            <a:pPr eaLnBrk="1" hangingPunct="1">
              <a:spcAft>
                <a:spcPts val="600"/>
              </a:spcAft>
            </a:pPr>
            <a:endParaRPr lang="en-US" altLang="en-US">
              <a:latin typeface="Century Gothic" panose="020B0502020202020204" pitchFamily="34" charset="0"/>
            </a:endParaRPr>
          </a:p>
          <a:p>
            <a:pPr eaLnBrk="1" hangingPunct="1">
              <a:spcAft>
                <a:spcPts val="600"/>
              </a:spcAft>
            </a:pPr>
            <a:endParaRPr lang="en-US" altLang="en-US">
              <a:latin typeface="Century Gothic" panose="020B0502020202020204" pitchFamily="34" charset="0"/>
            </a:endParaRPr>
          </a:p>
          <a:p>
            <a:pPr eaLnBrk="1" hangingPunct="1">
              <a:spcAft>
                <a:spcPts val="600"/>
              </a:spcAft>
            </a:pPr>
            <a:endParaRPr lang="en-US" altLang="en-US">
              <a:latin typeface="Century Gothic" panose="020B0502020202020204" pitchFamily="34" charset="0"/>
            </a:endParaRPr>
          </a:p>
          <a:p>
            <a:pPr eaLnBrk="1" hangingPunct="1">
              <a:spcAft>
                <a:spcPts val="600"/>
              </a:spcAft>
            </a:pPr>
            <a:endParaRPr lang="en-US" altLang="en-US">
              <a:latin typeface="Century Gothic" panose="020B0502020202020204" pitchFamily="34" charset="0"/>
            </a:endParaRPr>
          </a:p>
          <a:p>
            <a:pPr eaLnBrk="1" hangingPunct="1">
              <a:spcAft>
                <a:spcPts val="600"/>
              </a:spcAft>
            </a:pPr>
            <a:endParaRPr lang="en-US" altLang="en-US">
              <a:latin typeface="Century Gothic" panose="020B0502020202020204" pitchFamily="34" charset="0"/>
            </a:endParaRPr>
          </a:p>
          <a:p>
            <a:pPr eaLnBrk="1" hangingPunct="1">
              <a:spcAft>
                <a:spcPts val="600"/>
              </a:spcAft>
            </a:pPr>
            <a:endParaRPr lang="en-US" altLang="en-US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ible society website&#10;&#10;AI-generated content may be incorrect.">
            <a:extLst>
              <a:ext uri="{FF2B5EF4-FFF2-40B4-BE49-F238E27FC236}">
                <a16:creationId xmlns:a16="http://schemas.microsoft.com/office/drawing/2014/main" id="{C330B84D-B4D0-D1FD-DC84-8563B14A61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493974" y="15"/>
            <a:ext cx="17794026" cy="10286985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9">
            <a:extLst>
              <a:ext uri="{FF2B5EF4-FFF2-40B4-BE49-F238E27FC236}">
                <a16:creationId xmlns:a16="http://schemas.microsoft.com/office/drawing/2014/main" id="{BDF03530-EAF5-5D3B-A831-9896109D0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>
            <a:fillRect/>
          </a:stretch>
        </p:blipFill>
        <p:spPr bwMode="auto">
          <a:xfrm>
            <a:off x="0" y="4005263"/>
            <a:ext cx="6054725" cy="628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11">
            <a:extLst>
              <a:ext uri="{FF2B5EF4-FFF2-40B4-BE49-F238E27FC236}">
                <a16:creationId xmlns:a16="http://schemas.microsoft.com/office/drawing/2014/main" id="{63FDC8AD-5B7D-DD5B-6E5B-1CB50C679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>
            <a:fillRect/>
          </a:stretch>
        </p:blipFill>
        <p:spPr bwMode="auto">
          <a:xfrm>
            <a:off x="0" y="4338638"/>
            <a:ext cx="2282825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DB534EEC-57F3-8AD0-5660-ECE67285FB9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2913518" y="2514600"/>
            <a:ext cx="4229100" cy="42291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41991" name="Picture 15">
            <a:extLst>
              <a:ext uri="{FF2B5EF4-FFF2-40B4-BE49-F238E27FC236}">
                <a16:creationId xmlns:a16="http://schemas.microsoft.com/office/drawing/2014/main" id="{F9DE2986-69E0-C2F2-D877-CAA663D4C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>
            <a:fillRect/>
          </a:stretch>
        </p:blipFill>
        <p:spPr bwMode="auto">
          <a:xfrm>
            <a:off x="11998325" y="0"/>
            <a:ext cx="240665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17">
            <a:extLst>
              <a:ext uri="{FF2B5EF4-FFF2-40B4-BE49-F238E27FC236}">
                <a16:creationId xmlns:a16="http://schemas.microsoft.com/office/drawing/2014/main" id="{4746F7DB-C271-5133-BDCA-295A75DEF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>
            <a:fillRect/>
          </a:stretch>
        </p:blipFill>
        <p:spPr bwMode="auto">
          <a:xfrm>
            <a:off x="12909550" y="9144000"/>
            <a:ext cx="14890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 descr="&quot;&quot;">
            <a:extLst>
              <a:ext uri="{FF2B5EF4-FFF2-40B4-BE49-F238E27FC236}">
                <a16:creationId xmlns:a16="http://schemas.microsoft.com/office/drawing/2014/main" id="{5D718649-E7BB-E32F-B312-3D4B473AC17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655925" y="0"/>
            <a:ext cx="1028700" cy="171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1994" name="Title 1">
            <a:extLst>
              <a:ext uri="{FF2B5EF4-FFF2-40B4-BE49-F238E27FC236}">
                <a16:creationId xmlns:a16="http://schemas.microsoft.com/office/drawing/2014/main" id="{6F79F155-2B00-F6C2-154E-19E52D8A39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6450" y="1149350"/>
            <a:ext cx="6145213" cy="2462213"/>
          </a:xfrm>
        </p:spPr>
        <p:txBody>
          <a:bodyPr anchor="t"/>
          <a:lstStyle/>
          <a:p>
            <a:pPr defTabSz="457200"/>
            <a:r>
              <a:rPr lang="en-US" altLang="en-US" sz="6000">
                <a:latin typeface="NewCenturySchlbk LT" charset="0"/>
              </a:rPr>
              <a:t>The Bible Course</a:t>
            </a:r>
          </a:p>
        </p:txBody>
      </p:sp>
      <p:sp>
        <p:nvSpPr>
          <p:cNvPr id="22" name="Rectangle 21" descr="&quot;&quot;">
            <a:extLst>
              <a:ext uri="{FF2B5EF4-FFF2-40B4-BE49-F238E27FC236}">
                <a16:creationId xmlns:a16="http://schemas.microsoft.com/office/drawing/2014/main" id="{74B2BDC9-85D3-BCDB-5004-8D3EF902CBA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655925" y="0"/>
            <a:ext cx="1028700" cy="171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5CF3D-2938-A8F3-54E9-339741F52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0" y="3657600"/>
            <a:ext cx="5057775" cy="4076700"/>
          </a:xfrm>
        </p:spPr>
        <p:txBody>
          <a:bodyPr rtlCol="0">
            <a:normAutofit fontScale="92500" lnSpcReduction="10000"/>
          </a:bodyPr>
          <a:lstStyle/>
          <a:p>
            <a:pPr marL="457200" indent="-457200" defTabSz="457200" fontAlgn="auto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Avenir 1" panose="020B0604020202020204" charset="0"/>
              </a:rPr>
              <a:t>Unique storyline </a:t>
            </a:r>
          </a:p>
          <a:p>
            <a:pPr marL="457200" indent="-457200" defTabSz="457200" fontAlgn="auto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Avenir 1" panose="020B0604020202020204" charset="0"/>
              </a:rPr>
              <a:t>A great overview of the Bible</a:t>
            </a:r>
          </a:p>
          <a:p>
            <a:pPr marL="457200" indent="-457200" defTabSz="457200" fontAlgn="auto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Avenir 1" panose="020B0604020202020204" charset="0"/>
              </a:rPr>
              <a:t>Videos, guides, diagrams and readings</a:t>
            </a:r>
          </a:p>
          <a:p>
            <a:pPr marL="457200" indent="-457200" defTabSz="457200" fontAlgn="auto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Avenir 1" panose="020B0604020202020204" charset="0"/>
              </a:rPr>
              <a:t>Eight-session course </a:t>
            </a:r>
          </a:p>
          <a:p>
            <a:pPr marL="457200" indent="-457200" defTabSz="457200" fontAlgn="auto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Avenir 1" panose="020B0604020202020204" charset="0"/>
              </a:rPr>
              <a:t>For in-person or online groups</a:t>
            </a:r>
          </a:p>
        </p:txBody>
      </p:sp>
      <p:pic>
        <p:nvPicPr>
          <p:cNvPr id="41997" name="Picture 4">
            <a:extLst>
              <a:ext uri="{FF2B5EF4-FFF2-40B4-BE49-F238E27FC236}">
                <a16:creationId xmlns:a16="http://schemas.microsoft.com/office/drawing/2014/main" id="{A68A5906-01F6-A255-E2C5-70C385B57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89"/>
          <a:stretch>
            <a:fillRect/>
          </a:stretch>
        </p:blipFill>
        <p:spPr bwMode="auto">
          <a:xfrm>
            <a:off x="6951663" y="0"/>
            <a:ext cx="113411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1">
            <a:extLst>
              <a:ext uri="{FF2B5EF4-FFF2-40B4-BE49-F238E27FC236}">
                <a16:creationId xmlns:a16="http://schemas.microsoft.com/office/drawing/2014/main" id="{37E31D5C-C6F2-0F12-4236-4730C6066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>
            <a:fillRect/>
          </a:stretch>
        </p:blipFill>
        <p:spPr bwMode="auto">
          <a:xfrm>
            <a:off x="0" y="4005263"/>
            <a:ext cx="6054725" cy="628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13">
            <a:extLst>
              <a:ext uri="{FF2B5EF4-FFF2-40B4-BE49-F238E27FC236}">
                <a16:creationId xmlns:a16="http://schemas.microsoft.com/office/drawing/2014/main" id="{8A065E32-B8CB-4FFA-BEFA-17BF20255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>
            <a:fillRect/>
          </a:stretch>
        </p:blipFill>
        <p:spPr bwMode="auto">
          <a:xfrm>
            <a:off x="0" y="4338638"/>
            <a:ext cx="2282825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6FE8E9DE-10F5-8507-9F4E-3A310F31457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2913518" y="2514600"/>
            <a:ext cx="4229100" cy="42291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44039" name="Picture 17">
            <a:extLst>
              <a:ext uri="{FF2B5EF4-FFF2-40B4-BE49-F238E27FC236}">
                <a16:creationId xmlns:a16="http://schemas.microsoft.com/office/drawing/2014/main" id="{BD1D0772-34CB-0ABC-0D67-2541B1D1F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>
            <a:fillRect/>
          </a:stretch>
        </p:blipFill>
        <p:spPr bwMode="auto">
          <a:xfrm>
            <a:off x="11998325" y="0"/>
            <a:ext cx="240665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19">
            <a:extLst>
              <a:ext uri="{FF2B5EF4-FFF2-40B4-BE49-F238E27FC236}">
                <a16:creationId xmlns:a16="http://schemas.microsoft.com/office/drawing/2014/main" id="{209DC4B6-90D6-E8AD-C816-0DA1B998F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>
            <a:fillRect/>
          </a:stretch>
        </p:blipFill>
        <p:spPr bwMode="auto">
          <a:xfrm>
            <a:off x="12909550" y="9144000"/>
            <a:ext cx="14890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 descr="&quot;&quot;">
            <a:extLst>
              <a:ext uri="{FF2B5EF4-FFF2-40B4-BE49-F238E27FC236}">
                <a16:creationId xmlns:a16="http://schemas.microsoft.com/office/drawing/2014/main" id="{C8D5BD15-CB79-AE10-1E10-9A6C31E6F8D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655925" y="0"/>
            <a:ext cx="1028700" cy="171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48DF19-E537-3A2F-21CA-3A56DE605F4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44"/>
          <a:stretch/>
        </p:blipFill>
        <p:spPr>
          <a:xfrm>
            <a:off x="1" y="-7"/>
            <a:ext cx="18287543" cy="753036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  <a:noFill/>
        </p:spPr>
      </p:pic>
      <p:sp>
        <p:nvSpPr>
          <p:cNvPr id="44043" name="Freeform 16">
            <a:extLst>
              <a:ext uri="{FF2B5EF4-FFF2-40B4-BE49-F238E27FC236}">
                <a16:creationId xmlns:a16="http://schemas.microsoft.com/office/drawing/2014/main" id="{03B152E0-30DA-4562-40DC-55528D3E9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ShapeType="1" noTextEdit="1"/>
          </p:cNvSpPr>
          <p:nvPr/>
        </p:nvSpPr>
        <p:spPr bwMode="auto">
          <a:xfrm>
            <a:off x="13079413" y="5630863"/>
            <a:ext cx="5208587" cy="1238250"/>
          </a:xfrm>
          <a:custGeom>
            <a:avLst/>
            <a:gdLst>
              <a:gd name="T0" fmla="*/ 5205465 w 3472060"/>
              <a:gd name="T1" fmla="*/ 0 h 825932"/>
              <a:gd name="T2" fmla="*/ 5208090 w 3472060"/>
              <a:gd name="T3" fmla="*/ 19275 h 825932"/>
              <a:gd name="T4" fmla="*/ 5208090 w 3472060"/>
              <a:gd name="T5" fmla="*/ 720794 h 825932"/>
              <a:gd name="T6" fmla="*/ 5045549 w 3472060"/>
              <a:gd name="T7" fmla="*/ 747707 h 825932"/>
              <a:gd name="T8" fmla="*/ 63090 w 3472060"/>
              <a:gd name="T9" fmla="*/ 1236729 h 825932"/>
              <a:gd name="T10" fmla="*/ 0 w 3472060"/>
              <a:gd name="T11" fmla="*/ 1137678 h 825932"/>
              <a:gd name="T12" fmla="*/ 282021 w 3472060"/>
              <a:gd name="T13" fmla="*/ 1103403 h 825932"/>
              <a:gd name="T14" fmla="*/ 426131 w 3472060"/>
              <a:gd name="T15" fmla="*/ 1083885 h 825932"/>
              <a:gd name="T16" fmla="*/ 573432 w 3472060"/>
              <a:gd name="T17" fmla="*/ 1064088 h 825932"/>
              <a:gd name="T18" fmla="*/ 722787 w 3472060"/>
              <a:gd name="T19" fmla="*/ 1043661 h 825932"/>
              <a:gd name="T20" fmla="*/ 872846 w 3472060"/>
              <a:gd name="T21" fmla="*/ 1021067 h 825932"/>
              <a:gd name="T22" fmla="*/ 1025505 w 3472060"/>
              <a:gd name="T23" fmla="*/ 997884 h 825932"/>
              <a:gd name="T24" fmla="*/ 1180809 w 3472060"/>
              <a:gd name="T25" fmla="*/ 974381 h 825932"/>
              <a:gd name="T26" fmla="*/ 1338029 w 3472060"/>
              <a:gd name="T27" fmla="*/ 949452 h 825932"/>
              <a:gd name="T28" fmla="*/ 1496430 w 3472060"/>
              <a:gd name="T29" fmla="*/ 922001 h 825932"/>
              <a:gd name="T30" fmla="*/ 1657091 w 3472060"/>
              <a:gd name="T31" fmla="*/ 895112 h 825932"/>
              <a:gd name="T32" fmla="*/ 1819004 w 3472060"/>
              <a:gd name="T33" fmla="*/ 866096 h 825932"/>
              <a:gd name="T34" fmla="*/ 1982259 w 3472060"/>
              <a:gd name="T35" fmla="*/ 835482 h 825932"/>
              <a:gd name="T36" fmla="*/ 2146064 w 3472060"/>
              <a:gd name="T37" fmla="*/ 804911 h 825932"/>
              <a:gd name="T38" fmla="*/ 2311575 w 3472060"/>
              <a:gd name="T39" fmla="*/ 771722 h 825932"/>
              <a:gd name="T40" fmla="*/ 2479208 w 3472060"/>
              <a:gd name="T41" fmla="*/ 738303 h 825932"/>
              <a:gd name="T42" fmla="*/ 2645562 w 3472060"/>
              <a:gd name="T43" fmla="*/ 703742 h 825932"/>
              <a:gd name="T44" fmla="*/ 2813693 w 3472060"/>
              <a:gd name="T45" fmla="*/ 666962 h 825932"/>
              <a:gd name="T46" fmla="*/ 2983692 w 3472060"/>
              <a:gd name="T47" fmla="*/ 628493 h 825932"/>
              <a:gd name="T48" fmla="*/ 3153714 w 3472060"/>
              <a:gd name="T49" fmla="*/ 590157 h 825932"/>
              <a:gd name="T50" fmla="*/ 3323324 w 3472060"/>
              <a:gd name="T51" fmla="*/ 549437 h 825932"/>
              <a:gd name="T52" fmla="*/ 3495735 w 3472060"/>
              <a:gd name="T53" fmla="*/ 506183 h 825932"/>
              <a:gd name="T54" fmla="*/ 3665000 w 3472060"/>
              <a:gd name="T55" fmla="*/ 463475 h 825932"/>
              <a:gd name="T56" fmla="*/ 3837021 w 3472060"/>
              <a:gd name="T57" fmla="*/ 417969 h 825932"/>
              <a:gd name="T58" fmla="*/ 4010432 w 3472060"/>
              <a:gd name="T59" fmla="*/ 371132 h 825932"/>
              <a:gd name="T60" fmla="*/ 4180512 w 3472060"/>
              <a:gd name="T61" fmla="*/ 323780 h 825932"/>
              <a:gd name="T62" fmla="*/ 4352163 w 3472060"/>
              <a:gd name="T63" fmla="*/ 273017 h 825932"/>
              <a:gd name="T64" fmla="*/ 4523583 w 3472060"/>
              <a:gd name="T65" fmla="*/ 220929 h 825932"/>
              <a:gd name="T66" fmla="*/ 4695027 w 3472060"/>
              <a:gd name="T67" fmla="*/ 168974 h 825932"/>
              <a:gd name="T68" fmla="*/ 4865327 w 3472060"/>
              <a:gd name="T69" fmla="*/ 113532 h 825932"/>
              <a:gd name="T70" fmla="*/ 5035488 w 3472060"/>
              <a:gd name="T71" fmla="*/ 57296 h 825932"/>
              <a:gd name="T72" fmla="*/ 5205465 w 3472060"/>
              <a:gd name="T73" fmla="*/ 0 h 82593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D683141-86EE-18A7-B0C4-A9EEEDCEBD4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6083299"/>
            <a:ext cx="18288000" cy="4203701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91AA1-A1C5-CCE0-8EF6-B6FFB9677D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8263" y="8558213"/>
            <a:ext cx="15959137" cy="1301750"/>
          </a:xfrm>
        </p:spPr>
        <p:txBody>
          <a:bodyPr anchor="b"/>
          <a:lstStyle/>
          <a:p>
            <a:pPr defTabSz="457200">
              <a:lnSpc>
                <a:spcPct val="90000"/>
              </a:lnSpc>
            </a:pPr>
            <a:r>
              <a:rPr lang="en-US" altLang="en-US" sz="2800">
                <a:solidFill>
                  <a:srgbClr val="EBEBEB"/>
                </a:solidFill>
                <a:latin typeface="Avenir 1" charset="0"/>
              </a:rPr>
              <a:t>“</a:t>
            </a:r>
            <a:r>
              <a:rPr lang="en-US" altLang="en-US" sz="2800" i="1">
                <a:solidFill>
                  <a:srgbClr val="EBEBEB"/>
                </a:solidFill>
                <a:latin typeface="Avenir 1" charset="0"/>
              </a:rPr>
              <a:t>Our family, through the eight sessions, discovered a captivating overview of the Bible story. All of us found this edifying course provided an invaluable framework of God’s actions and plans, which has spring boarded into a deeper study and understanding of God and His Word. We are confident others will have the same fulfilling experience.”</a:t>
            </a:r>
            <a:r>
              <a:rPr lang="en-US" altLang="en-US" sz="2800">
                <a:solidFill>
                  <a:srgbClr val="EBEBEB"/>
                </a:solidFill>
                <a:latin typeface="Avenir 1" charset="0"/>
              </a:rPr>
              <a:t> </a:t>
            </a:r>
            <a:r>
              <a:rPr lang="en-US" altLang="en-US" sz="2400">
                <a:solidFill>
                  <a:srgbClr val="EBEBEB"/>
                </a:solidFill>
                <a:latin typeface="Avenir 1" charset="0"/>
              </a:rPr>
              <a:t>— A family from Redwood Park Church, Thunder Bay</a:t>
            </a:r>
            <a:br>
              <a:rPr lang="en-US" altLang="en-US" sz="2800">
                <a:solidFill>
                  <a:srgbClr val="EBEBEB"/>
                </a:solidFill>
                <a:latin typeface="Avenir 1" charset="0"/>
              </a:rPr>
            </a:br>
            <a:endParaRPr lang="en-US" altLang="en-US" sz="2800">
              <a:solidFill>
                <a:srgbClr val="EBEBEB"/>
              </a:solidFill>
              <a:latin typeface="Avenir 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85E606A-D9BA-5953-6591-E3E0572436CF}"/>
              </a:ext>
            </a:extLst>
          </p:cNvPr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latin typeface="+mn-lt"/>
            </a:endParaRPr>
          </a:p>
        </p:txBody>
      </p:sp>
      <p:sp>
        <p:nvSpPr>
          <p:cNvPr id="45061" name="Freeform 3">
            <a:extLst>
              <a:ext uri="{FF2B5EF4-FFF2-40B4-BE49-F238E27FC236}">
                <a16:creationId xmlns:a16="http://schemas.microsoft.com/office/drawing/2014/main" id="{DCB0BE93-8C71-58D6-9B65-4FAB95CBDD81}"/>
              </a:ext>
            </a:extLst>
          </p:cNvPr>
          <p:cNvSpPr>
            <a:spLocks/>
          </p:cNvSpPr>
          <p:nvPr/>
        </p:nvSpPr>
        <p:spPr bwMode="auto">
          <a:xfrm rot="5400000" flipV="1">
            <a:off x="0" y="-8986838"/>
            <a:ext cx="19273838" cy="19273838"/>
          </a:xfrm>
          <a:custGeom>
            <a:avLst/>
            <a:gdLst>
              <a:gd name="T0" fmla="*/ 0 w 19273600"/>
              <a:gd name="T1" fmla="*/ 19273600 h 19273600"/>
              <a:gd name="T2" fmla="*/ 19273600 w 19273600"/>
              <a:gd name="T3" fmla="*/ 19273600 h 19273600"/>
              <a:gd name="T4" fmla="*/ 19273600 w 19273600"/>
              <a:gd name="T5" fmla="*/ 0 h 19273600"/>
              <a:gd name="T6" fmla="*/ 0 w 19273600"/>
              <a:gd name="T7" fmla="*/ 0 h 19273600"/>
              <a:gd name="T8" fmla="*/ 0 w 19273600"/>
              <a:gd name="T9" fmla="*/ 19273600 h 19273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73600" h="19273600">
                <a:moveTo>
                  <a:pt x="0" y="19273600"/>
                </a:moveTo>
                <a:lnTo>
                  <a:pt x="19273600" y="19273600"/>
                </a:lnTo>
                <a:lnTo>
                  <a:pt x="19273600" y="0"/>
                </a:lnTo>
                <a:lnTo>
                  <a:pt x="0" y="0"/>
                </a:lnTo>
                <a:lnTo>
                  <a:pt x="0" y="19273600"/>
                </a:lnTo>
                <a:close/>
              </a:path>
            </a:pathLst>
          </a:cu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9C82D03-87C6-D9F2-B1F5-6DE71C104ABB}"/>
              </a:ext>
            </a:extLst>
          </p:cNvPr>
          <p:cNvSpPr txBox="1"/>
          <p:nvPr/>
        </p:nvSpPr>
        <p:spPr>
          <a:xfrm>
            <a:off x="850900" y="1220788"/>
            <a:ext cx="8839200" cy="20764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821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849" b="1">
                <a:solidFill>
                  <a:srgbClr val="CF6564"/>
                </a:solidFill>
                <a:latin typeface="Avenir 4"/>
                <a:ea typeface="Avenir 4"/>
                <a:cs typeface="Avenir 4"/>
                <a:sym typeface="Avenir 4"/>
              </a:rPr>
              <a:t>BIBLE-BASED TRAUMA HEALING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10B0031-CCAC-45FF-7A57-6D2AC6ADB842}"/>
              </a:ext>
            </a:extLst>
          </p:cNvPr>
          <p:cNvSpPr txBox="1"/>
          <p:nvPr/>
        </p:nvSpPr>
        <p:spPr>
          <a:xfrm>
            <a:off x="850389" y="3470958"/>
            <a:ext cx="7663712" cy="6191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4984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153" b="1">
                <a:solidFill>
                  <a:srgbClr val="F17675">
                    <a:alpha val="84706"/>
                  </a:srgbClr>
                </a:solidFill>
                <a:latin typeface="Avenir 1"/>
                <a:ea typeface="Avenir 1"/>
                <a:cs typeface="Avenir 1"/>
                <a:sym typeface="Avenir 1"/>
              </a:rPr>
              <a:t>GAINS MOMENTUM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587C6E5-40C0-180B-C7AA-A0B0CEB1BA99}"/>
              </a:ext>
            </a:extLst>
          </p:cNvPr>
          <p:cNvSpPr txBox="1"/>
          <p:nvPr/>
        </p:nvSpPr>
        <p:spPr>
          <a:xfrm>
            <a:off x="850900" y="4811713"/>
            <a:ext cx="7046913" cy="8778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3596"/>
              </a:lnSpc>
              <a:spcAft>
                <a:spcPts val="0"/>
              </a:spcAft>
              <a:defRPr/>
            </a:pPr>
            <a:r>
              <a:rPr lang="en-US" sz="2569">
                <a:solidFill>
                  <a:srgbClr val="CF6564"/>
                </a:solidFill>
                <a:latin typeface="NewCenturySchlbk LT"/>
                <a:ea typeface="NewCenturySchlbk LT"/>
                <a:cs typeface="NewCenturySchlbk LT"/>
                <a:sym typeface="NewCenturySchlbk LT"/>
              </a:rPr>
              <a:t>Trauma Healing ministry draws on the restorative power of God’s Word.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43CD3AB-4222-4D12-33CC-85DB21497E90}"/>
              </a:ext>
            </a:extLst>
          </p:cNvPr>
          <p:cNvSpPr txBox="1"/>
          <p:nvPr/>
        </p:nvSpPr>
        <p:spPr>
          <a:xfrm>
            <a:off x="1235075" y="6345238"/>
            <a:ext cx="6662738" cy="22050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3530"/>
              </a:lnSpc>
              <a:spcAft>
                <a:spcPts val="0"/>
              </a:spcAft>
              <a:defRPr/>
            </a:pPr>
            <a:r>
              <a:rPr lang="en-US" sz="2521" i="1">
                <a:solidFill>
                  <a:srgbClr val="000000"/>
                </a:solidFill>
                <a:latin typeface="Lato Italics"/>
                <a:ea typeface="Lato Italics"/>
                <a:cs typeface="Lato Italics"/>
                <a:sym typeface="Lato Italics"/>
              </a:rPr>
              <a:t>“The best thing I learned is forgiving and taking the burden to the Cross. I feel released, happy, open, light, and delighted that I forgave all the people that hurt me a lot and I am now free enough to grow spiritually and personally.”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0F92B1A-2369-5B91-2334-0C4D96911E6E}"/>
              </a:ext>
            </a:extLst>
          </p:cNvPr>
          <p:cNvSpPr txBox="1"/>
          <p:nvPr/>
        </p:nvSpPr>
        <p:spPr>
          <a:xfrm>
            <a:off x="1235075" y="8731250"/>
            <a:ext cx="6662738" cy="4413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3530"/>
              </a:lnSpc>
              <a:spcAft>
                <a:spcPts val="0"/>
              </a:spcAft>
              <a:defRPr/>
            </a:pPr>
            <a:r>
              <a:rPr lang="en-US" sz="252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—A refugee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Freeform 3">
            <a:extLst>
              <a:ext uri="{FF2B5EF4-FFF2-40B4-BE49-F238E27FC236}">
                <a16:creationId xmlns:a16="http://schemas.microsoft.com/office/drawing/2014/main" id="{7E868AF3-2886-5409-F19A-236DA8C8949C}"/>
              </a:ext>
            </a:extLst>
          </p:cNvPr>
          <p:cNvSpPr>
            <a:spLocks/>
          </p:cNvSpPr>
          <p:nvPr/>
        </p:nvSpPr>
        <p:spPr bwMode="auto">
          <a:xfrm>
            <a:off x="0" y="7458075"/>
            <a:ext cx="12328525" cy="12328525"/>
          </a:xfrm>
          <a:custGeom>
            <a:avLst/>
            <a:gdLst>
              <a:gd name="T0" fmla="*/ 0 w 12328311"/>
              <a:gd name="T1" fmla="*/ 0 h 12328311"/>
              <a:gd name="T2" fmla="*/ 12328311 w 12328311"/>
              <a:gd name="T3" fmla="*/ 0 h 12328311"/>
              <a:gd name="T4" fmla="*/ 12328311 w 12328311"/>
              <a:gd name="T5" fmla="*/ 12328311 h 12328311"/>
              <a:gd name="T6" fmla="*/ 0 w 12328311"/>
              <a:gd name="T7" fmla="*/ 12328311 h 12328311"/>
              <a:gd name="T8" fmla="*/ 0 w 12328311"/>
              <a:gd name="T9" fmla="*/ 0 h 12328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328311" h="12328311">
                <a:moveTo>
                  <a:pt x="0" y="0"/>
                </a:moveTo>
                <a:lnTo>
                  <a:pt x="12328311" y="0"/>
                </a:lnTo>
                <a:lnTo>
                  <a:pt x="12328311" y="12328311"/>
                </a:lnTo>
                <a:lnTo>
                  <a:pt x="0" y="1232831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email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0" name="Freeform 4">
            <a:extLst>
              <a:ext uri="{FF2B5EF4-FFF2-40B4-BE49-F238E27FC236}">
                <a16:creationId xmlns:a16="http://schemas.microsoft.com/office/drawing/2014/main" id="{C984D939-DE39-24B1-BAC0-82D4A08596B8}"/>
              </a:ext>
            </a:extLst>
          </p:cNvPr>
          <p:cNvSpPr>
            <a:spLocks/>
          </p:cNvSpPr>
          <p:nvPr/>
        </p:nvSpPr>
        <p:spPr bwMode="auto">
          <a:xfrm rot="5400000">
            <a:off x="7851775" y="-74613"/>
            <a:ext cx="10436226" cy="10436225"/>
          </a:xfrm>
          <a:custGeom>
            <a:avLst/>
            <a:gdLst>
              <a:gd name="T0" fmla="*/ 0 w 10436647"/>
              <a:gd name="T1" fmla="*/ 0 h 10436647"/>
              <a:gd name="T2" fmla="*/ 10436647 w 10436647"/>
              <a:gd name="T3" fmla="*/ 0 h 10436647"/>
              <a:gd name="T4" fmla="*/ 10436647 w 10436647"/>
              <a:gd name="T5" fmla="*/ 10436648 h 10436647"/>
              <a:gd name="T6" fmla="*/ 0 w 10436647"/>
              <a:gd name="T7" fmla="*/ 10436648 h 10436647"/>
              <a:gd name="T8" fmla="*/ 0 w 10436647"/>
              <a:gd name="T9" fmla="*/ 0 h 104366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36647" h="10436647">
                <a:moveTo>
                  <a:pt x="0" y="0"/>
                </a:moveTo>
                <a:lnTo>
                  <a:pt x="10436647" y="0"/>
                </a:lnTo>
                <a:lnTo>
                  <a:pt x="10436647" y="10436648"/>
                </a:lnTo>
                <a:lnTo>
                  <a:pt x="0" y="1043664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1" name="Freeform 5">
            <a:extLst>
              <a:ext uri="{FF2B5EF4-FFF2-40B4-BE49-F238E27FC236}">
                <a16:creationId xmlns:a16="http://schemas.microsoft.com/office/drawing/2014/main" id="{8A3165A6-69C9-A35F-07D6-D557A16256DA}"/>
              </a:ext>
            </a:extLst>
          </p:cNvPr>
          <p:cNvSpPr>
            <a:spLocks/>
          </p:cNvSpPr>
          <p:nvPr/>
        </p:nvSpPr>
        <p:spPr bwMode="auto">
          <a:xfrm rot="5400000">
            <a:off x="7851775" y="-74613"/>
            <a:ext cx="10436226" cy="10436225"/>
          </a:xfrm>
          <a:custGeom>
            <a:avLst/>
            <a:gdLst>
              <a:gd name="T0" fmla="*/ 0 w 10436647"/>
              <a:gd name="T1" fmla="*/ 0 h 10436647"/>
              <a:gd name="T2" fmla="*/ 10436647 w 10436647"/>
              <a:gd name="T3" fmla="*/ 0 h 10436647"/>
              <a:gd name="T4" fmla="*/ 10436647 w 10436647"/>
              <a:gd name="T5" fmla="*/ 10436648 h 10436647"/>
              <a:gd name="T6" fmla="*/ 0 w 10436647"/>
              <a:gd name="T7" fmla="*/ 10436648 h 10436647"/>
              <a:gd name="T8" fmla="*/ 0 w 10436647"/>
              <a:gd name="T9" fmla="*/ 0 h 104366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36647" h="10436647">
                <a:moveTo>
                  <a:pt x="0" y="0"/>
                </a:moveTo>
                <a:lnTo>
                  <a:pt x="10436647" y="0"/>
                </a:lnTo>
                <a:lnTo>
                  <a:pt x="10436647" y="10436648"/>
                </a:lnTo>
                <a:lnTo>
                  <a:pt x="0" y="1043664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2" name="Freeform 6">
            <a:extLst>
              <a:ext uri="{FF2B5EF4-FFF2-40B4-BE49-F238E27FC236}">
                <a16:creationId xmlns:a16="http://schemas.microsoft.com/office/drawing/2014/main" id="{4EF2D942-70E7-5B29-BD6B-0366CD695816}"/>
              </a:ext>
            </a:extLst>
          </p:cNvPr>
          <p:cNvSpPr>
            <a:spLocks/>
          </p:cNvSpPr>
          <p:nvPr/>
        </p:nvSpPr>
        <p:spPr bwMode="auto">
          <a:xfrm rot="5400000">
            <a:off x="3742531" y="-1334747"/>
            <a:ext cx="10437813" cy="10436225"/>
          </a:xfrm>
          <a:custGeom>
            <a:avLst/>
            <a:gdLst>
              <a:gd name="T0" fmla="*/ 0 w 10436647"/>
              <a:gd name="T1" fmla="*/ 0 h 10436647"/>
              <a:gd name="T2" fmla="*/ 10436647 w 10436647"/>
              <a:gd name="T3" fmla="*/ 0 h 10436647"/>
              <a:gd name="T4" fmla="*/ 10436647 w 10436647"/>
              <a:gd name="T5" fmla="*/ 10436648 h 10436647"/>
              <a:gd name="T6" fmla="*/ 0 w 10436647"/>
              <a:gd name="T7" fmla="*/ 10436648 h 10436647"/>
              <a:gd name="T8" fmla="*/ 0 w 10436647"/>
              <a:gd name="T9" fmla="*/ 0 h 104366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36647" h="10436647">
                <a:moveTo>
                  <a:pt x="0" y="0"/>
                </a:moveTo>
                <a:lnTo>
                  <a:pt x="10436647" y="0"/>
                </a:lnTo>
                <a:lnTo>
                  <a:pt x="10436647" y="10436648"/>
                </a:lnTo>
                <a:lnTo>
                  <a:pt x="0" y="1043664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3" name="Freeform 7">
            <a:extLst>
              <a:ext uri="{FF2B5EF4-FFF2-40B4-BE49-F238E27FC236}">
                <a16:creationId xmlns:a16="http://schemas.microsoft.com/office/drawing/2014/main" id="{C64D7135-D424-4989-17F4-2AF0018D585A}"/>
              </a:ext>
            </a:extLst>
          </p:cNvPr>
          <p:cNvSpPr>
            <a:spLocks/>
          </p:cNvSpPr>
          <p:nvPr/>
        </p:nvSpPr>
        <p:spPr bwMode="auto">
          <a:xfrm>
            <a:off x="0" y="265113"/>
            <a:ext cx="18288000" cy="10058400"/>
          </a:xfrm>
          <a:custGeom>
            <a:avLst/>
            <a:gdLst>
              <a:gd name="T0" fmla="*/ 0 w 18288000"/>
              <a:gd name="T1" fmla="*/ 0 h 10058400"/>
              <a:gd name="T2" fmla="*/ 18288000 w 18288000"/>
              <a:gd name="T3" fmla="*/ 0 h 10058400"/>
              <a:gd name="T4" fmla="*/ 18288000 w 18288000"/>
              <a:gd name="T5" fmla="*/ 10058400 h 10058400"/>
              <a:gd name="T6" fmla="*/ 0 w 18288000"/>
              <a:gd name="T7" fmla="*/ 10058400 h 10058400"/>
              <a:gd name="T8" fmla="*/ 0 w 18288000"/>
              <a:gd name="T9" fmla="*/ 0 h 10058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288000" h="10058400">
                <a:moveTo>
                  <a:pt x="0" y="0"/>
                </a:moveTo>
                <a:lnTo>
                  <a:pt x="18288000" y="0"/>
                </a:lnTo>
                <a:lnTo>
                  <a:pt x="182880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7114" name="Group 8">
            <a:extLst>
              <a:ext uri="{FF2B5EF4-FFF2-40B4-BE49-F238E27FC236}">
                <a16:creationId xmlns:a16="http://schemas.microsoft.com/office/drawing/2014/main" id="{180FF94B-B4BB-1AC8-7F93-DD9AA9654CE0}"/>
              </a:ext>
            </a:extLst>
          </p:cNvPr>
          <p:cNvGrpSpPr>
            <a:grpSpLocks/>
          </p:cNvGrpSpPr>
          <p:nvPr/>
        </p:nvGrpSpPr>
        <p:grpSpPr bwMode="auto">
          <a:xfrm>
            <a:off x="11368088" y="3368675"/>
            <a:ext cx="7377112" cy="6015038"/>
            <a:chOff x="0" y="0"/>
            <a:chExt cx="1634790" cy="1332975"/>
          </a:xfrm>
        </p:grpSpPr>
        <p:sp>
          <p:nvSpPr>
            <p:cNvPr id="47120" name="Freeform 9">
              <a:extLst>
                <a:ext uri="{FF2B5EF4-FFF2-40B4-BE49-F238E27FC236}">
                  <a16:creationId xmlns:a16="http://schemas.microsoft.com/office/drawing/2014/main" id="{AB5E7B06-0C5C-8F17-86ED-85C2C10B6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634790" cy="1332975"/>
            </a:xfrm>
            <a:custGeom>
              <a:avLst/>
              <a:gdLst>
                <a:gd name="T0" fmla="*/ 0 w 1634790"/>
                <a:gd name="T1" fmla="*/ 0 h 1332975"/>
                <a:gd name="T2" fmla="*/ 1634790 w 1634790"/>
                <a:gd name="T3" fmla="*/ 0 h 1332975"/>
                <a:gd name="T4" fmla="*/ 1634790 w 1634790"/>
                <a:gd name="T5" fmla="*/ 1332975 h 1332975"/>
                <a:gd name="T6" fmla="*/ 0 w 1634790"/>
                <a:gd name="T7" fmla="*/ 1332975 h 1332975"/>
                <a:gd name="T8" fmla="*/ 0 w 1634790"/>
                <a:gd name="T9" fmla="*/ 0 h 1332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4790" h="1332975">
                  <a:moveTo>
                    <a:pt x="0" y="0"/>
                  </a:moveTo>
                  <a:lnTo>
                    <a:pt x="1634790" y="0"/>
                  </a:lnTo>
                  <a:lnTo>
                    <a:pt x="1634790" y="1332975"/>
                  </a:lnTo>
                  <a:lnTo>
                    <a:pt x="0" y="13329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FBF7">
                <a:alpha val="9804"/>
              </a:srgbClr>
            </a:solidFill>
            <a:ln w="38100" cap="sq">
              <a:solidFill>
                <a:srgbClr val="334848">
                  <a:alpha val="9804"/>
                </a:srgbClr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1" name="TextBox 10">
              <a:extLst>
                <a:ext uri="{FF2B5EF4-FFF2-40B4-BE49-F238E27FC236}">
                  <a16:creationId xmlns:a16="http://schemas.microsoft.com/office/drawing/2014/main" id="{493C3B42-95CA-5814-F384-E12EE0879D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7625"/>
              <a:ext cx="1634790" cy="138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3363"/>
                </a:lnSpc>
              </a:pPr>
              <a:endParaRPr lang="en-US" altLang="en-US"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FBBFBF4D-DF50-CE53-B655-92479DC8E6B8}"/>
              </a:ext>
            </a:extLst>
          </p:cNvPr>
          <p:cNvSpPr txBox="1"/>
          <p:nvPr/>
        </p:nvSpPr>
        <p:spPr>
          <a:xfrm>
            <a:off x="763588" y="8191500"/>
            <a:ext cx="9371012" cy="11747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484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25" b="1" dirty="0">
                <a:latin typeface="Roboto Bold"/>
                <a:ea typeface="Roboto Bold"/>
                <a:cs typeface="Roboto Bold"/>
                <a:sym typeface="Roboto Bold"/>
              </a:rPr>
              <a:t>By the end of 2024,  CBS reached 10,000 residents of long-term care homes via audio Bibles.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D4D1947D-C690-7928-B1EF-3CE9CFAF930F}"/>
              </a:ext>
            </a:extLst>
          </p:cNvPr>
          <p:cNvSpPr txBox="1"/>
          <p:nvPr/>
        </p:nvSpPr>
        <p:spPr>
          <a:xfrm>
            <a:off x="8961438" y="4116388"/>
            <a:ext cx="11757025" cy="393541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ts val="3146"/>
              </a:lnSpc>
              <a:spcAft>
                <a:spcPts val="0"/>
              </a:spcAft>
              <a:defRPr/>
            </a:pPr>
            <a:r>
              <a:rPr lang="en-US" sz="2247" i="1" dirty="0">
                <a:solidFill>
                  <a:srgbClr val="000000"/>
                </a:solidFill>
                <a:latin typeface="Lato Italics"/>
                <a:ea typeface="Lato Italics"/>
                <a:cs typeface="Lato Italics"/>
                <a:sym typeface="Lato Italics"/>
              </a:rPr>
              <a:t>“After I became completely </a:t>
            </a:r>
          </a:p>
          <a:p>
            <a:pPr algn="ctr" eaLnBrk="1" fontAlgn="auto" hangingPunct="1">
              <a:lnSpc>
                <a:spcPts val="3146"/>
              </a:lnSpc>
              <a:spcAft>
                <a:spcPts val="0"/>
              </a:spcAft>
              <a:defRPr/>
            </a:pPr>
            <a:r>
              <a:rPr lang="en-US" sz="2247" i="1" dirty="0">
                <a:solidFill>
                  <a:srgbClr val="000000"/>
                </a:solidFill>
                <a:latin typeface="Lato Italics"/>
                <a:ea typeface="Lato Italics"/>
                <a:cs typeface="Lato Italics"/>
                <a:sym typeface="Lato Italics"/>
              </a:rPr>
              <a:t>blind, not being able to read the Word of </a:t>
            </a:r>
          </a:p>
          <a:p>
            <a:pPr algn="ctr" eaLnBrk="1" fontAlgn="auto" hangingPunct="1">
              <a:lnSpc>
                <a:spcPts val="3146"/>
              </a:lnSpc>
              <a:spcAft>
                <a:spcPts val="0"/>
              </a:spcAft>
              <a:defRPr/>
            </a:pPr>
            <a:r>
              <a:rPr lang="en-US" sz="2247" i="1" dirty="0">
                <a:solidFill>
                  <a:srgbClr val="000000"/>
                </a:solidFill>
                <a:latin typeface="Lato Italics"/>
                <a:ea typeface="Lato Italics"/>
                <a:cs typeface="Lato Italics"/>
                <a:sym typeface="Lato Italics"/>
              </a:rPr>
              <a:t>God was a huge setback. With the audio </a:t>
            </a:r>
          </a:p>
          <a:p>
            <a:pPr algn="ctr" eaLnBrk="1" fontAlgn="auto" hangingPunct="1">
              <a:lnSpc>
                <a:spcPts val="3146"/>
              </a:lnSpc>
              <a:spcAft>
                <a:spcPts val="0"/>
              </a:spcAft>
              <a:defRPr/>
            </a:pPr>
            <a:r>
              <a:rPr lang="en-US" sz="2247" i="1" dirty="0">
                <a:solidFill>
                  <a:srgbClr val="000000"/>
                </a:solidFill>
                <a:latin typeface="Lato Italics"/>
                <a:ea typeface="Lato Italics"/>
                <a:cs typeface="Lato Italics"/>
                <a:sym typeface="Lato Italics"/>
              </a:rPr>
              <a:t>device, it has been </a:t>
            </a:r>
            <a:r>
              <a:rPr lang="en-US" sz="2247" b="1" i="1" dirty="0">
                <a:solidFill>
                  <a:srgbClr val="000000"/>
                </a:solidFill>
                <a:latin typeface="Lato Bold Italics"/>
                <a:ea typeface="Lato Bold Italics"/>
                <a:cs typeface="Lato Bold Italics"/>
                <a:sym typeface="Lato Bold Italics"/>
              </a:rPr>
              <a:t>SO VERY ENCOURAGING</a:t>
            </a:r>
            <a:r>
              <a:rPr lang="en-US" sz="2247" i="1" dirty="0">
                <a:solidFill>
                  <a:srgbClr val="000000"/>
                </a:solidFill>
                <a:latin typeface="Lato Italics"/>
                <a:ea typeface="Lato Italics"/>
                <a:cs typeface="Lato Italics"/>
                <a:sym typeface="Lato Italics"/>
              </a:rPr>
              <a:t> to </a:t>
            </a:r>
          </a:p>
          <a:p>
            <a:pPr algn="ctr" eaLnBrk="1" fontAlgn="auto" hangingPunct="1">
              <a:lnSpc>
                <a:spcPts val="3146"/>
              </a:lnSpc>
              <a:spcAft>
                <a:spcPts val="0"/>
              </a:spcAft>
              <a:defRPr/>
            </a:pPr>
            <a:r>
              <a:rPr lang="en-US" sz="2247" i="1" dirty="0">
                <a:solidFill>
                  <a:srgbClr val="000000"/>
                </a:solidFill>
                <a:latin typeface="Lato Italics"/>
                <a:ea typeface="Lato Italics"/>
                <a:cs typeface="Lato Italics"/>
                <a:sym typeface="Lato Italics"/>
              </a:rPr>
              <a:t>hear the Word of God—</a:t>
            </a:r>
            <a:r>
              <a:rPr lang="en-US" sz="2247" b="1" i="1" dirty="0">
                <a:solidFill>
                  <a:srgbClr val="000000"/>
                </a:solidFill>
                <a:latin typeface="Lato Bold Italics"/>
                <a:ea typeface="Lato Bold Italics"/>
                <a:cs typeface="Lato Bold Italics"/>
                <a:sym typeface="Lato Bold Italics"/>
              </a:rPr>
              <a:t>it touches my soul</a:t>
            </a:r>
            <a:r>
              <a:rPr lang="en-US" sz="2247" i="1" dirty="0">
                <a:solidFill>
                  <a:srgbClr val="000000"/>
                </a:solidFill>
                <a:latin typeface="Lato Italics"/>
                <a:ea typeface="Lato Italics"/>
                <a:cs typeface="Lato Italics"/>
                <a:sym typeface="Lato Italics"/>
              </a:rPr>
              <a:t>. We </a:t>
            </a:r>
          </a:p>
          <a:p>
            <a:pPr algn="ctr" eaLnBrk="1" fontAlgn="auto" hangingPunct="1">
              <a:lnSpc>
                <a:spcPts val="3146"/>
              </a:lnSpc>
              <a:spcAft>
                <a:spcPts val="0"/>
              </a:spcAft>
              <a:defRPr/>
            </a:pPr>
            <a:r>
              <a:rPr lang="en-US" sz="2247" i="1" dirty="0">
                <a:solidFill>
                  <a:srgbClr val="000000"/>
                </a:solidFill>
                <a:latin typeface="Lato Italics"/>
                <a:ea typeface="Lato Italics"/>
                <a:cs typeface="Lato Italics"/>
                <a:sym typeface="Lato Italics"/>
              </a:rPr>
              <a:t>leave the music on so my wife and I could enjoy </a:t>
            </a:r>
          </a:p>
          <a:p>
            <a:pPr algn="ctr" eaLnBrk="1" fontAlgn="auto" hangingPunct="1">
              <a:lnSpc>
                <a:spcPts val="3146"/>
              </a:lnSpc>
              <a:spcAft>
                <a:spcPts val="0"/>
              </a:spcAft>
              <a:defRPr/>
            </a:pPr>
            <a:r>
              <a:rPr lang="en-US" sz="2247" i="1" dirty="0">
                <a:solidFill>
                  <a:srgbClr val="000000"/>
                </a:solidFill>
                <a:latin typeface="Lato Italics"/>
                <a:ea typeface="Lato Italics"/>
                <a:cs typeface="Lato Italics"/>
                <a:sym typeface="Lato Italics"/>
              </a:rPr>
              <a:t>it together. Thank you, CBS, for opening this </a:t>
            </a:r>
          </a:p>
          <a:p>
            <a:pPr algn="ctr" eaLnBrk="1" fontAlgn="auto" hangingPunct="1">
              <a:lnSpc>
                <a:spcPts val="3146"/>
              </a:lnSpc>
              <a:spcAft>
                <a:spcPts val="0"/>
              </a:spcAft>
              <a:defRPr/>
            </a:pPr>
            <a:r>
              <a:rPr lang="en-US" sz="2247" i="1" dirty="0">
                <a:solidFill>
                  <a:srgbClr val="000000"/>
                </a:solidFill>
                <a:latin typeface="Lato Italics"/>
                <a:ea typeface="Lato Italics"/>
                <a:cs typeface="Lato Italics"/>
                <a:sym typeface="Lato Italics"/>
              </a:rPr>
              <a:t>inroad into my soul! I pray that you continue to </a:t>
            </a:r>
          </a:p>
          <a:p>
            <a:pPr algn="ctr" eaLnBrk="1" fontAlgn="auto" hangingPunct="1">
              <a:lnSpc>
                <a:spcPts val="3146"/>
              </a:lnSpc>
              <a:spcAft>
                <a:spcPts val="0"/>
              </a:spcAft>
              <a:defRPr/>
            </a:pPr>
            <a:r>
              <a:rPr lang="en-US" sz="2247" i="1" dirty="0">
                <a:solidFill>
                  <a:srgbClr val="000000"/>
                </a:solidFill>
                <a:latin typeface="Lato Italics"/>
                <a:ea typeface="Lato Italics"/>
                <a:cs typeface="Lato Italics"/>
                <a:sym typeface="Lato Italics"/>
              </a:rPr>
              <a:t>expand this ministry to many others like myself. It </a:t>
            </a:r>
          </a:p>
          <a:p>
            <a:pPr algn="ctr" eaLnBrk="1" fontAlgn="auto" hangingPunct="1">
              <a:lnSpc>
                <a:spcPts val="3146"/>
              </a:lnSpc>
              <a:spcAft>
                <a:spcPts val="0"/>
              </a:spcAft>
              <a:defRPr/>
            </a:pPr>
            <a:r>
              <a:rPr lang="en-US" sz="2247" i="1" dirty="0">
                <a:solidFill>
                  <a:srgbClr val="000000"/>
                </a:solidFill>
                <a:latin typeface="Lato Italics"/>
                <a:ea typeface="Lato Italics"/>
                <a:cs typeface="Lato Italics"/>
                <a:sym typeface="Lato Italics"/>
              </a:rPr>
              <a:t>has made a big difference in my life!”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5933AC66-B95F-36B3-087D-A9EAEC4D6430}"/>
              </a:ext>
            </a:extLst>
          </p:cNvPr>
          <p:cNvSpPr txBox="1"/>
          <p:nvPr/>
        </p:nvSpPr>
        <p:spPr>
          <a:xfrm>
            <a:off x="763588" y="914400"/>
            <a:ext cx="9137650" cy="8207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644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69" b="1" dirty="0">
                <a:latin typeface="Avenir 1"/>
                <a:ea typeface="Avenir 1"/>
                <a:cs typeface="Avenir 1"/>
                <a:sym typeface="Avenir 1"/>
              </a:rPr>
              <a:t>LOUD AND CLEAR IN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EB47295E-6DDF-F19C-F40C-994F9DBDF2C0}"/>
              </a:ext>
            </a:extLst>
          </p:cNvPr>
          <p:cNvSpPr txBox="1"/>
          <p:nvPr/>
        </p:nvSpPr>
        <p:spPr>
          <a:xfrm>
            <a:off x="763588" y="1685925"/>
            <a:ext cx="12490450" cy="123668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0003"/>
              </a:lnSpc>
              <a:spcAft>
                <a:spcPts val="0"/>
              </a:spcAft>
              <a:defRPr/>
            </a:pPr>
            <a:r>
              <a:rPr lang="en-US" sz="7145" b="1" dirty="0">
                <a:latin typeface="Avenir 4"/>
                <a:ea typeface="Avenir 4"/>
                <a:cs typeface="Avenir 4"/>
                <a:sym typeface="Avenir 4"/>
              </a:rPr>
              <a:t>LONG-TERM CARE HOMES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42ABCEA2-EF10-1B0C-7FCC-F5D190212E9F}"/>
              </a:ext>
            </a:extLst>
          </p:cNvPr>
          <p:cNvSpPr txBox="1"/>
          <p:nvPr/>
        </p:nvSpPr>
        <p:spPr>
          <a:xfrm>
            <a:off x="9488488" y="8274050"/>
            <a:ext cx="10702925" cy="3841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ts val="3146"/>
              </a:lnSpc>
              <a:spcAft>
                <a:spcPts val="0"/>
              </a:spcAft>
              <a:defRPr/>
            </a:pPr>
            <a:r>
              <a:rPr lang="en-US" sz="2247" i="1">
                <a:solidFill>
                  <a:srgbClr val="000000"/>
                </a:solidFill>
                <a:latin typeface="Lato Italics"/>
                <a:ea typeface="Lato Italics"/>
                <a:cs typeface="Lato Italics"/>
                <a:sym typeface="Lato Italics"/>
              </a:rPr>
              <a:t>— Bruce Littlejohn, Ex-Missionary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63" name="Group 5">
            <a:extLst>
              <a:ext uri="{FF2B5EF4-FFF2-40B4-BE49-F238E27FC236}">
                <a16:creationId xmlns:a16="http://schemas.microsoft.com/office/drawing/2014/main" id="{3993681A-A046-A4E4-E7A9-BCFB1F951175}"/>
              </a:ext>
            </a:extLst>
          </p:cNvPr>
          <p:cNvGrpSpPr>
            <a:grpSpLocks/>
          </p:cNvGrpSpPr>
          <p:nvPr/>
        </p:nvGrpSpPr>
        <p:grpSpPr bwMode="auto">
          <a:xfrm>
            <a:off x="515938" y="534988"/>
            <a:ext cx="17256125" cy="9217025"/>
            <a:chOff x="0" y="0"/>
            <a:chExt cx="18908628" cy="10098186"/>
          </a:xfrm>
        </p:grpSpPr>
        <p:sp>
          <p:nvSpPr>
            <p:cNvPr id="49165" name="Freeform 6">
              <a:extLst>
                <a:ext uri="{FF2B5EF4-FFF2-40B4-BE49-F238E27FC236}">
                  <a16:creationId xmlns:a16="http://schemas.microsoft.com/office/drawing/2014/main" id="{4E77BAF0-4FEE-9D8A-AB59-088427241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8908627" cy="10098186"/>
            </a:xfrm>
            <a:custGeom>
              <a:avLst/>
              <a:gdLst>
                <a:gd name="T0" fmla="*/ 18908627 w 18908627"/>
                <a:gd name="T1" fmla="*/ 279400 h 10098186"/>
                <a:gd name="T2" fmla="*/ 18908627 w 18908627"/>
                <a:gd name="T3" fmla="*/ 0 h 10098186"/>
                <a:gd name="T4" fmla="*/ 0 w 18908627"/>
                <a:gd name="T5" fmla="*/ 0 h 10098186"/>
                <a:gd name="T6" fmla="*/ 0 w 18908627"/>
                <a:gd name="T7" fmla="*/ 10098186 h 10098186"/>
                <a:gd name="T8" fmla="*/ 18908627 w 18908627"/>
                <a:gd name="T9" fmla="*/ 10098186 h 10098186"/>
                <a:gd name="T10" fmla="*/ 18908627 w 18908627"/>
                <a:gd name="T11" fmla="*/ 279400 h 10098186"/>
                <a:gd name="T12" fmla="*/ 18829888 w 18908627"/>
                <a:gd name="T13" fmla="*/ 279400 h 10098186"/>
                <a:gd name="T14" fmla="*/ 18829888 w 18908627"/>
                <a:gd name="T15" fmla="*/ 10019446 h 10098186"/>
                <a:gd name="T16" fmla="*/ 78740 w 18908627"/>
                <a:gd name="T17" fmla="*/ 10019446 h 10098186"/>
                <a:gd name="T18" fmla="*/ 78740 w 18908627"/>
                <a:gd name="T19" fmla="*/ 78740 h 10098186"/>
                <a:gd name="T20" fmla="*/ 18829888 w 18908627"/>
                <a:gd name="T21" fmla="*/ 78740 h 10098186"/>
                <a:gd name="T22" fmla="*/ 18829888 w 18908627"/>
                <a:gd name="T23" fmla="*/ 279400 h 10098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908627" h="10098186">
                  <a:moveTo>
                    <a:pt x="18908627" y="279400"/>
                  </a:moveTo>
                  <a:lnTo>
                    <a:pt x="18908627" y="0"/>
                  </a:lnTo>
                  <a:lnTo>
                    <a:pt x="0" y="0"/>
                  </a:lnTo>
                  <a:lnTo>
                    <a:pt x="0" y="10098186"/>
                  </a:lnTo>
                  <a:lnTo>
                    <a:pt x="18908627" y="10098186"/>
                  </a:lnTo>
                  <a:lnTo>
                    <a:pt x="18908627" y="279400"/>
                  </a:lnTo>
                  <a:close/>
                  <a:moveTo>
                    <a:pt x="18829888" y="279400"/>
                  </a:moveTo>
                  <a:lnTo>
                    <a:pt x="18829888" y="10019446"/>
                  </a:lnTo>
                  <a:lnTo>
                    <a:pt x="78740" y="10019446"/>
                  </a:lnTo>
                  <a:lnTo>
                    <a:pt x="78740" y="78740"/>
                  </a:lnTo>
                  <a:lnTo>
                    <a:pt x="18829888" y="78740"/>
                  </a:lnTo>
                  <a:lnTo>
                    <a:pt x="18829888" y="27940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B2FEEC06-425F-06E9-9DA5-6D99929D4F13}"/>
              </a:ext>
            </a:extLst>
          </p:cNvPr>
          <p:cNvSpPr txBox="1"/>
          <p:nvPr/>
        </p:nvSpPr>
        <p:spPr>
          <a:xfrm>
            <a:off x="2122488" y="3562350"/>
            <a:ext cx="14043025" cy="38401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ts val="761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36" dirty="0">
                <a:latin typeface="Avenir 2"/>
                <a:ea typeface="Avenir 2"/>
                <a:cs typeface="Avenir 2"/>
                <a:sym typeface="Avenir 2"/>
              </a:rPr>
              <a:t>CBS' vision is to help people hear God speak through His written Word, the Bible, so that they would encounter and know the Living Word, Jesus Christ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FBCAA112-98B0-8A6D-A651-264C1E0FBF2F}"/>
              </a:ext>
            </a:extLst>
          </p:cNvPr>
          <p:cNvSpPr txBox="1"/>
          <p:nvPr/>
        </p:nvSpPr>
        <p:spPr>
          <a:xfrm>
            <a:off x="720725" y="2668588"/>
            <a:ext cx="16846550" cy="3706784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199" dirty="0">
                <a:latin typeface="Avenir 3"/>
                <a:ea typeface="Avenir 3"/>
                <a:cs typeface="Avenir 3"/>
                <a:sym typeface="Avenir 3"/>
              </a:rPr>
              <a:t>Where people are at risk,</a:t>
            </a:r>
          </a:p>
          <a:p>
            <a:pPr algn="ctr" eaLnBrk="1" fontAlgn="auto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199" dirty="0">
                <a:latin typeface="Avenir 3"/>
                <a:ea typeface="Avenir 3"/>
                <a:cs typeface="Avenir 3"/>
                <a:sym typeface="Avenir 3"/>
              </a:rPr>
              <a:t>when faith is under siege,</a:t>
            </a:r>
          </a:p>
          <a:p>
            <a:pPr algn="ctr" eaLnBrk="1" fontAlgn="auto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199" dirty="0">
                <a:latin typeface="Avenir 3"/>
                <a:ea typeface="Avenir 3"/>
                <a:cs typeface="Avenir 3"/>
                <a:sym typeface="Avenir 3"/>
              </a:rPr>
              <a:t>to millions craving hope and</a:t>
            </a:r>
          </a:p>
          <a:p>
            <a:pPr algn="ctr" eaLnBrk="1" fontAlgn="auto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199" dirty="0">
                <a:latin typeface="Avenir 3"/>
                <a:ea typeface="Avenir 3"/>
                <a:cs typeface="Avenir 3"/>
                <a:sym typeface="Avenir 3"/>
              </a:rPr>
              <a:t>a generation seeking purpose,</a:t>
            </a:r>
          </a:p>
        </p:txBody>
      </p:sp>
      <p:grpSp>
        <p:nvGrpSpPr>
          <p:cNvPr id="50188" name="Group 6">
            <a:extLst>
              <a:ext uri="{FF2B5EF4-FFF2-40B4-BE49-F238E27FC236}">
                <a16:creationId xmlns:a16="http://schemas.microsoft.com/office/drawing/2014/main" id="{2B0F0338-5B0E-3BAE-EDE4-7EF225A00BA8}"/>
              </a:ext>
            </a:extLst>
          </p:cNvPr>
          <p:cNvGrpSpPr>
            <a:grpSpLocks/>
          </p:cNvGrpSpPr>
          <p:nvPr/>
        </p:nvGrpSpPr>
        <p:grpSpPr bwMode="auto">
          <a:xfrm>
            <a:off x="515938" y="534988"/>
            <a:ext cx="17256125" cy="9217025"/>
            <a:chOff x="0" y="0"/>
            <a:chExt cx="18908628" cy="10098186"/>
          </a:xfrm>
        </p:grpSpPr>
        <p:sp>
          <p:nvSpPr>
            <p:cNvPr id="50190" name="Freeform 7">
              <a:extLst>
                <a:ext uri="{FF2B5EF4-FFF2-40B4-BE49-F238E27FC236}">
                  <a16:creationId xmlns:a16="http://schemas.microsoft.com/office/drawing/2014/main" id="{C6C1FE1A-9B23-65ED-1483-258DA6389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8908627" cy="10098186"/>
            </a:xfrm>
            <a:custGeom>
              <a:avLst/>
              <a:gdLst>
                <a:gd name="T0" fmla="*/ 18908627 w 18908627"/>
                <a:gd name="T1" fmla="*/ 279400 h 10098186"/>
                <a:gd name="T2" fmla="*/ 18908627 w 18908627"/>
                <a:gd name="T3" fmla="*/ 0 h 10098186"/>
                <a:gd name="T4" fmla="*/ 0 w 18908627"/>
                <a:gd name="T5" fmla="*/ 0 h 10098186"/>
                <a:gd name="T6" fmla="*/ 0 w 18908627"/>
                <a:gd name="T7" fmla="*/ 10098186 h 10098186"/>
                <a:gd name="T8" fmla="*/ 18908627 w 18908627"/>
                <a:gd name="T9" fmla="*/ 10098186 h 10098186"/>
                <a:gd name="T10" fmla="*/ 18908627 w 18908627"/>
                <a:gd name="T11" fmla="*/ 279400 h 10098186"/>
                <a:gd name="T12" fmla="*/ 18829888 w 18908627"/>
                <a:gd name="T13" fmla="*/ 279400 h 10098186"/>
                <a:gd name="T14" fmla="*/ 18829888 w 18908627"/>
                <a:gd name="T15" fmla="*/ 10019446 h 10098186"/>
                <a:gd name="T16" fmla="*/ 78740 w 18908627"/>
                <a:gd name="T17" fmla="*/ 10019446 h 10098186"/>
                <a:gd name="T18" fmla="*/ 78740 w 18908627"/>
                <a:gd name="T19" fmla="*/ 78740 h 10098186"/>
                <a:gd name="T20" fmla="*/ 18829888 w 18908627"/>
                <a:gd name="T21" fmla="*/ 78740 h 10098186"/>
                <a:gd name="T22" fmla="*/ 18829888 w 18908627"/>
                <a:gd name="T23" fmla="*/ 279400 h 10098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908627" h="10098186">
                  <a:moveTo>
                    <a:pt x="18908627" y="279400"/>
                  </a:moveTo>
                  <a:lnTo>
                    <a:pt x="18908627" y="0"/>
                  </a:lnTo>
                  <a:lnTo>
                    <a:pt x="0" y="0"/>
                  </a:lnTo>
                  <a:lnTo>
                    <a:pt x="0" y="10098186"/>
                  </a:lnTo>
                  <a:lnTo>
                    <a:pt x="18908627" y="10098186"/>
                  </a:lnTo>
                  <a:lnTo>
                    <a:pt x="18908627" y="279400"/>
                  </a:lnTo>
                  <a:close/>
                  <a:moveTo>
                    <a:pt x="18829888" y="279400"/>
                  </a:moveTo>
                  <a:lnTo>
                    <a:pt x="18829888" y="10019446"/>
                  </a:lnTo>
                  <a:lnTo>
                    <a:pt x="78740" y="10019446"/>
                  </a:lnTo>
                  <a:lnTo>
                    <a:pt x="78740" y="78740"/>
                  </a:lnTo>
                  <a:lnTo>
                    <a:pt x="18829888" y="78740"/>
                  </a:lnTo>
                  <a:lnTo>
                    <a:pt x="18829888" y="27940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878384A9-0093-ACB9-6C34-8231CD06A591}"/>
              </a:ext>
            </a:extLst>
          </p:cNvPr>
          <p:cNvSpPr txBox="1"/>
          <p:nvPr/>
        </p:nvSpPr>
        <p:spPr>
          <a:xfrm>
            <a:off x="0" y="6805613"/>
            <a:ext cx="18288000" cy="1248419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ts val="1007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199" spc="-107" dirty="0">
                <a:latin typeface="Avenir 4"/>
                <a:ea typeface="Avenir 4"/>
                <a:cs typeface="Avenir 4"/>
                <a:sym typeface="Avenir 4"/>
              </a:rPr>
              <a:t>God speaks, we help them hear.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392B911-76EA-42AA-0F97-A48CA40C7C4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latin typeface="+mn-lt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D59F2B3-823A-18B7-2EF2-2769577B0157}"/>
              </a:ext>
            </a:extLst>
          </p:cNvPr>
          <p:cNvSpPr/>
          <p:nvPr/>
        </p:nvSpPr>
        <p:spPr>
          <a:xfrm rot="-10800000">
            <a:off x="4509229" y="-1745885"/>
            <a:ext cx="13778771" cy="13778771"/>
          </a:xfrm>
          <a:custGeom>
            <a:avLst/>
            <a:gdLst/>
            <a:ahLst/>
            <a:cxnLst/>
            <a:rect l="l" t="t" r="r" b="b"/>
            <a:pathLst>
              <a:path w="13778771" h="13778771">
                <a:moveTo>
                  <a:pt x="0" y="0"/>
                </a:moveTo>
                <a:lnTo>
                  <a:pt x="13778771" y="0"/>
                </a:lnTo>
                <a:lnTo>
                  <a:pt x="13778771" y="13778770"/>
                </a:lnTo>
                <a:lnTo>
                  <a:pt x="0" y="137787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latin typeface="+mn-lt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BF70B6B-5C47-9031-B85A-517BD60707C4}"/>
              </a:ext>
            </a:extLst>
          </p:cNvPr>
          <p:cNvSpPr/>
          <p:nvPr/>
        </p:nvSpPr>
        <p:spPr>
          <a:xfrm>
            <a:off x="0" y="-1751824"/>
            <a:ext cx="21207571" cy="21207571"/>
          </a:xfrm>
          <a:custGeom>
            <a:avLst/>
            <a:gdLst/>
            <a:ahLst/>
            <a:cxnLst/>
            <a:rect l="l" t="t" r="r" b="b"/>
            <a:pathLst>
              <a:path w="21207571" h="21207571">
                <a:moveTo>
                  <a:pt x="0" y="0"/>
                </a:moveTo>
                <a:lnTo>
                  <a:pt x="21207571" y="0"/>
                </a:lnTo>
                <a:lnTo>
                  <a:pt x="21207571" y="21207571"/>
                </a:lnTo>
                <a:lnTo>
                  <a:pt x="0" y="212075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latin typeface="+mn-lt"/>
            </a:endParaRPr>
          </a:p>
        </p:txBody>
      </p:sp>
      <p:grpSp>
        <p:nvGrpSpPr>
          <p:cNvPr id="25611" name="Group 5">
            <a:extLst>
              <a:ext uri="{FF2B5EF4-FFF2-40B4-BE49-F238E27FC236}">
                <a16:creationId xmlns:a16="http://schemas.microsoft.com/office/drawing/2014/main" id="{7C4885D7-2B0E-9712-80C3-0F5F24F15ABB}"/>
              </a:ext>
            </a:extLst>
          </p:cNvPr>
          <p:cNvGrpSpPr>
            <a:grpSpLocks/>
          </p:cNvGrpSpPr>
          <p:nvPr/>
        </p:nvGrpSpPr>
        <p:grpSpPr bwMode="auto">
          <a:xfrm>
            <a:off x="515938" y="534988"/>
            <a:ext cx="17256125" cy="9217025"/>
            <a:chOff x="0" y="0"/>
            <a:chExt cx="18908628" cy="10098186"/>
          </a:xfrm>
        </p:grpSpPr>
        <p:sp>
          <p:nvSpPr>
            <p:cNvPr id="25613" name="Freeform 6">
              <a:extLst>
                <a:ext uri="{FF2B5EF4-FFF2-40B4-BE49-F238E27FC236}">
                  <a16:creationId xmlns:a16="http://schemas.microsoft.com/office/drawing/2014/main" id="{1A43BDFB-A877-671D-FC0F-72C473ECE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8908627" cy="10098186"/>
            </a:xfrm>
            <a:custGeom>
              <a:avLst/>
              <a:gdLst>
                <a:gd name="T0" fmla="*/ 18908627 w 18908627"/>
                <a:gd name="T1" fmla="*/ 279400 h 10098186"/>
                <a:gd name="T2" fmla="*/ 18908627 w 18908627"/>
                <a:gd name="T3" fmla="*/ 0 h 10098186"/>
                <a:gd name="T4" fmla="*/ 0 w 18908627"/>
                <a:gd name="T5" fmla="*/ 0 h 10098186"/>
                <a:gd name="T6" fmla="*/ 0 w 18908627"/>
                <a:gd name="T7" fmla="*/ 10098186 h 10098186"/>
                <a:gd name="T8" fmla="*/ 18908627 w 18908627"/>
                <a:gd name="T9" fmla="*/ 10098186 h 10098186"/>
                <a:gd name="T10" fmla="*/ 18908627 w 18908627"/>
                <a:gd name="T11" fmla="*/ 279400 h 10098186"/>
                <a:gd name="T12" fmla="*/ 18829888 w 18908627"/>
                <a:gd name="T13" fmla="*/ 279400 h 10098186"/>
                <a:gd name="T14" fmla="*/ 18829888 w 18908627"/>
                <a:gd name="T15" fmla="*/ 10019446 h 10098186"/>
                <a:gd name="T16" fmla="*/ 78740 w 18908627"/>
                <a:gd name="T17" fmla="*/ 10019446 h 10098186"/>
                <a:gd name="T18" fmla="*/ 78740 w 18908627"/>
                <a:gd name="T19" fmla="*/ 78740 h 10098186"/>
                <a:gd name="T20" fmla="*/ 18829888 w 18908627"/>
                <a:gd name="T21" fmla="*/ 78740 h 10098186"/>
                <a:gd name="T22" fmla="*/ 18829888 w 18908627"/>
                <a:gd name="T23" fmla="*/ 279400 h 10098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908627" h="10098186">
                  <a:moveTo>
                    <a:pt x="18908627" y="279400"/>
                  </a:moveTo>
                  <a:lnTo>
                    <a:pt x="18908627" y="0"/>
                  </a:lnTo>
                  <a:lnTo>
                    <a:pt x="0" y="0"/>
                  </a:lnTo>
                  <a:lnTo>
                    <a:pt x="0" y="10098186"/>
                  </a:lnTo>
                  <a:lnTo>
                    <a:pt x="18908627" y="10098186"/>
                  </a:lnTo>
                  <a:lnTo>
                    <a:pt x="18908627" y="279400"/>
                  </a:lnTo>
                  <a:close/>
                  <a:moveTo>
                    <a:pt x="18829888" y="279400"/>
                  </a:moveTo>
                  <a:lnTo>
                    <a:pt x="18829888" y="10019446"/>
                  </a:lnTo>
                  <a:lnTo>
                    <a:pt x="78740" y="10019446"/>
                  </a:lnTo>
                  <a:lnTo>
                    <a:pt x="78740" y="78740"/>
                  </a:lnTo>
                  <a:lnTo>
                    <a:pt x="18829888" y="78740"/>
                  </a:lnTo>
                  <a:lnTo>
                    <a:pt x="18829888" y="27940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A58A5BE2-A2F0-7131-AA50-7701D414A796}"/>
              </a:ext>
            </a:extLst>
          </p:cNvPr>
          <p:cNvSpPr txBox="1"/>
          <p:nvPr/>
        </p:nvSpPr>
        <p:spPr>
          <a:xfrm>
            <a:off x="2122488" y="3562350"/>
            <a:ext cx="14043025" cy="38401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ts val="761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36">
                <a:solidFill>
                  <a:srgbClr val="FFFFFF"/>
                </a:solidFill>
                <a:latin typeface="Avenir 2"/>
                <a:ea typeface="Avenir 2"/>
                <a:cs typeface="Avenir 2"/>
                <a:sym typeface="Avenir 2"/>
              </a:rPr>
              <a:t>CBS' vision is to help people hear God speak through His written Word, the Bible, so that they would encounter and know the Living Word, Jesus Christ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59C9142-7AEF-C1D4-8CFF-D2FB3511ED0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latin typeface="+mn-lt"/>
            </a:endParaRPr>
          </a:p>
        </p:txBody>
      </p:sp>
      <p:grpSp>
        <p:nvGrpSpPr>
          <p:cNvPr id="51205" name="Group 3">
            <a:extLst>
              <a:ext uri="{FF2B5EF4-FFF2-40B4-BE49-F238E27FC236}">
                <a16:creationId xmlns:a16="http://schemas.microsoft.com/office/drawing/2014/main" id="{81072578-FE25-6A1E-1FF5-3DB7ADA23CB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51212" name="Freeform 4">
              <a:extLst>
                <a:ext uri="{FF2B5EF4-FFF2-40B4-BE49-F238E27FC236}">
                  <a16:creationId xmlns:a16="http://schemas.microsoft.com/office/drawing/2014/main" id="{7AA0A8F4-A0D6-0086-CAA7-23B54C9BD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4816592" cy="2709333"/>
            </a:xfrm>
            <a:custGeom>
              <a:avLst/>
              <a:gdLst>
                <a:gd name="T0" fmla="*/ 0 w 4816592"/>
                <a:gd name="T1" fmla="*/ 0 h 2709333"/>
                <a:gd name="T2" fmla="*/ 4816592 w 4816592"/>
                <a:gd name="T3" fmla="*/ 0 h 2709333"/>
                <a:gd name="T4" fmla="*/ 4816592 w 4816592"/>
                <a:gd name="T5" fmla="*/ 2709333 h 2709333"/>
                <a:gd name="T6" fmla="*/ 0 w 4816592"/>
                <a:gd name="T7" fmla="*/ 2709333 h 2709333"/>
                <a:gd name="T8" fmla="*/ 0 w 4816592"/>
                <a:gd name="T9" fmla="*/ 0 h 2709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8483">
                <a:alpha val="8470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sq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13" name="TextBox 5">
              <a:extLst>
                <a:ext uri="{FF2B5EF4-FFF2-40B4-BE49-F238E27FC236}">
                  <a16:creationId xmlns:a16="http://schemas.microsoft.com/office/drawing/2014/main" id="{C7A2FDC4-F1B4-D967-8730-7BB446B2A3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7625"/>
              <a:ext cx="4816593" cy="2756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3363"/>
                </a:lnSpc>
              </a:pPr>
              <a:endParaRPr lang="en-US" altLang="en-US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6826776F-19EF-46C1-6C5C-88693A084DD1}"/>
              </a:ext>
            </a:extLst>
          </p:cNvPr>
          <p:cNvSpPr/>
          <p:nvPr/>
        </p:nvSpPr>
        <p:spPr>
          <a:xfrm>
            <a:off x="4439395" y="2706355"/>
            <a:ext cx="9409210" cy="4430070"/>
          </a:xfrm>
          <a:custGeom>
            <a:avLst/>
            <a:gdLst/>
            <a:ahLst/>
            <a:cxnLst/>
            <a:rect l="l" t="t" r="r" b="b"/>
            <a:pathLst>
              <a:path w="9409210" h="4430070">
                <a:moveTo>
                  <a:pt x="0" y="0"/>
                </a:moveTo>
                <a:lnTo>
                  <a:pt x="9409210" y="0"/>
                </a:lnTo>
                <a:lnTo>
                  <a:pt x="9409210" y="4430070"/>
                </a:lnTo>
                <a:lnTo>
                  <a:pt x="0" y="443007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latin typeface="+mn-lt"/>
            </a:endParaRPr>
          </a:p>
        </p:txBody>
      </p:sp>
      <p:sp>
        <p:nvSpPr>
          <p:cNvPr id="51209" name="TextBox 7">
            <a:extLst>
              <a:ext uri="{FF2B5EF4-FFF2-40B4-BE49-F238E27FC236}">
                <a16:creationId xmlns:a16="http://schemas.microsoft.com/office/drawing/2014/main" id="{827BEA4E-DBF1-F0DE-C1C5-86954F72A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6797675"/>
            <a:ext cx="1867217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6163"/>
              </a:lnSpc>
            </a:pPr>
            <a:r>
              <a:rPr lang="en-US" altLang="en-US" sz="4400">
                <a:solidFill>
                  <a:srgbClr val="FFFFFF"/>
                </a:solidFill>
                <a:latin typeface="C059" charset="0"/>
                <a:cs typeface="C059" charset="0"/>
                <a:sym typeface="C059" charset="0"/>
              </a:rPr>
              <a:t>biblesociety.ca   |   info@biblesociety.ca</a:t>
            </a:r>
          </a:p>
        </p:txBody>
      </p:sp>
      <p:grpSp>
        <p:nvGrpSpPr>
          <p:cNvPr id="51210" name="Group 8">
            <a:extLst>
              <a:ext uri="{FF2B5EF4-FFF2-40B4-BE49-F238E27FC236}">
                <a16:creationId xmlns:a16="http://schemas.microsoft.com/office/drawing/2014/main" id="{37FEBF1E-3FFA-38A8-FAC5-A28B32ECEBF7}"/>
              </a:ext>
            </a:extLst>
          </p:cNvPr>
          <p:cNvGrpSpPr>
            <a:grpSpLocks/>
          </p:cNvGrpSpPr>
          <p:nvPr/>
        </p:nvGrpSpPr>
        <p:grpSpPr bwMode="auto">
          <a:xfrm>
            <a:off x="515938" y="534988"/>
            <a:ext cx="17256125" cy="9217025"/>
            <a:chOff x="0" y="0"/>
            <a:chExt cx="18908628" cy="10098186"/>
          </a:xfrm>
        </p:grpSpPr>
        <p:sp>
          <p:nvSpPr>
            <p:cNvPr id="51211" name="Freeform 9">
              <a:extLst>
                <a:ext uri="{FF2B5EF4-FFF2-40B4-BE49-F238E27FC236}">
                  <a16:creationId xmlns:a16="http://schemas.microsoft.com/office/drawing/2014/main" id="{C4AD715B-F166-107C-9162-650EB46AA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8908627" cy="10098186"/>
            </a:xfrm>
            <a:custGeom>
              <a:avLst/>
              <a:gdLst>
                <a:gd name="T0" fmla="*/ 18908627 w 18908627"/>
                <a:gd name="T1" fmla="*/ 279400 h 10098186"/>
                <a:gd name="T2" fmla="*/ 18908627 w 18908627"/>
                <a:gd name="T3" fmla="*/ 0 h 10098186"/>
                <a:gd name="T4" fmla="*/ 0 w 18908627"/>
                <a:gd name="T5" fmla="*/ 0 h 10098186"/>
                <a:gd name="T6" fmla="*/ 0 w 18908627"/>
                <a:gd name="T7" fmla="*/ 10098186 h 10098186"/>
                <a:gd name="T8" fmla="*/ 18908627 w 18908627"/>
                <a:gd name="T9" fmla="*/ 10098186 h 10098186"/>
                <a:gd name="T10" fmla="*/ 18908627 w 18908627"/>
                <a:gd name="T11" fmla="*/ 279400 h 10098186"/>
                <a:gd name="T12" fmla="*/ 18829888 w 18908627"/>
                <a:gd name="T13" fmla="*/ 279400 h 10098186"/>
                <a:gd name="T14" fmla="*/ 18829888 w 18908627"/>
                <a:gd name="T15" fmla="*/ 10019446 h 10098186"/>
                <a:gd name="T16" fmla="*/ 78740 w 18908627"/>
                <a:gd name="T17" fmla="*/ 10019446 h 10098186"/>
                <a:gd name="T18" fmla="*/ 78740 w 18908627"/>
                <a:gd name="T19" fmla="*/ 78740 h 10098186"/>
                <a:gd name="T20" fmla="*/ 18829888 w 18908627"/>
                <a:gd name="T21" fmla="*/ 78740 h 10098186"/>
                <a:gd name="T22" fmla="*/ 18829888 w 18908627"/>
                <a:gd name="T23" fmla="*/ 279400 h 10098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908627" h="10098186">
                  <a:moveTo>
                    <a:pt x="18908627" y="279400"/>
                  </a:moveTo>
                  <a:lnTo>
                    <a:pt x="18908627" y="0"/>
                  </a:lnTo>
                  <a:lnTo>
                    <a:pt x="0" y="0"/>
                  </a:lnTo>
                  <a:lnTo>
                    <a:pt x="0" y="10098186"/>
                  </a:lnTo>
                  <a:lnTo>
                    <a:pt x="18908627" y="10098186"/>
                  </a:lnTo>
                  <a:lnTo>
                    <a:pt x="18908627" y="279400"/>
                  </a:lnTo>
                  <a:close/>
                  <a:moveTo>
                    <a:pt x="18829888" y="279400"/>
                  </a:moveTo>
                  <a:lnTo>
                    <a:pt x="18829888" y="10019446"/>
                  </a:lnTo>
                  <a:lnTo>
                    <a:pt x="78740" y="10019446"/>
                  </a:lnTo>
                  <a:lnTo>
                    <a:pt x="78740" y="78740"/>
                  </a:lnTo>
                  <a:lnTo>
                    <a:pt x="18829888" y="78740"/>
                  </a:lnTo>
                  <a:lnTo>
                    <a:pt x="18829888" y="27940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1B11EB1-EF71-E533-4394-EDC43E412F5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latin typeface="+mn-lt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1AC06DC-3D16-650A-1115-74CFB6B02E25}"/>
              </a:ext>
            </a:extLst>
          </p:cNvPr>
          <p:cNvSpPr/>
          <p:nvPr/>
        </p:nvSpPr>
        <p:spPr>
          <a:xfrm rot="-10800000">
            <a:off x="12441129" y="-148984"/>
            <a:ext cx="10584968" cy="10584968"/>
          </a:xfrm>
          <a:custGeom>
            <a:avLst/>
            <a:gdLst/>
            <a:ahLst/>
            <a:cxnLst/>
            <a:rect l="l" t="t" r="r" b="b"/>
            <a:pathLst>
              <a:path w="10584968" h="10584968">
                <a:moveTo>
                  <a:pt x="0" y="0"/>
                </a:moveTo>
                <a:lnTo>
                  <a:pt x="10584968" y="0"/>
                </a:lnTo>
                <a:lnTo>
                  <a:pt x="10584968" y="10584968"/>
                </a:lnTo>
                <a:lnTo>
                  <a:pt x="0" y="105849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latin typeface="+mn-lt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F7BB409-64C6-D883-2704-9DDFF421AD5B}"/>
              </a:ext>
            </a:extLst>
          </p:cNvPr>
          <p:cNvSpPr/>
          <p:nvPr/>
        </p:nvSpPr>
        <p:spPr>
          <a:xfrm>
            <a:off x="0" y="-3503647"/>
            <a:ext cx="13790647" cy="13790647"/>
          </a:xfrm>
          <a:custGeom>
            <a:avLst/>
            <a:gdLst/>
            <a:ahLst/>
            <a:cxnLst/>
            <a:rect l="l" t="t" r="r" b="b"/>
            <a:pathLst>
              <a:path w="13790647" h="13790647">
                <a:moveTo>
                  <a:pt x="0" y="0"/>
                </a:moveTo>
                <a:lnTo>
                  <a:pt x="13790647" y="0"/>
                </a:lnTo>
                <a:lnTo>
                  <a:pt x="13790647" y="13790647"/>
                </a:lnTo>
                <a:lnTo>
                  <a:pt x="0" y="137906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latin typeface="+mn-lt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BF2DE33-0DA9-2BED-2EDB-BDDB06F43B13}"/>
              </a:ext>
            </a:extLst>
          </p:cNvPr>
          <p:cNvSpPr txBox="1"/>
          <p:nvPr/>
        </p:nvSpPr>
        <p:spPr>
          <a:xfrm>
            <a:off x="720725" y="2668588"/>
            <a:ext cx="16846550" cy="3657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199">
                <a:solidFill>
                  <a:srgbClr val="FFFFFF"/>
                </a:solidFill>
                <a:latin typeface="Avenir 3"/>
                <a:ea typeface="Avenir 3"/>
                <a:cs typeface="Avenir 3"/>
                <a:sym typeface="Avenir 3"/>
              </a:rPr>
              <a:t>Where people are at risk,</a:t>
            </a:r>
          </a:p>
          <a:p>
            <a:pPr algn="ctr" eaLnBrk="1" fontAlgn="auto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199">
                <a:solidFill>
                  <a:srgbClr val="FFFFFF"/>
                </a:solidFill>
                <a:latin typeface="Avenir 3"/>
                <a:ea typeface="Avenir 3"/>
                <a:cs typeface="Avenir 3"/>
                <a:sym typeface="Avenir 3"/>
              </a:rPr>
              <a:t>when faith is under siege,</a:t>
            </a:r>
          </a:p>
          <a:p>
            <a:pPr algn="ctr" eaLnBrk="1" fontAlgn="auto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199">
                <a:solidFill>
                  <a:srgbClr val="FFFFFF"/>
                </a:solidFill>
                <a:latin typeface="Avenir 3"/>
                <a:ea typeface="Avenir 3"/>
                <a:cs typeface="Avenir 3"/>
                <a:sym typeface="Avenir 3"/>
              </a:rPr>
              <a:t>to millions craving hope and</a:t>
            </a:r>
          </a:p>
          <a:p>
            <a:pPr algn="ctr" eaLnBrk="1" fontAlgn="auto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199">
                <a:solidFill>
                  <a:srgbClr val="FFFFFF"/>
                </a:solidFill>
                <a:latin typeface="Avenir 3"/>
                <a:ea typeface="Avenir 3"/>
                <a:cs typeface="Avenir 3"/>
                <a:sym typeface="Avenir 3"/>
              </a:rPr>
              <a:t>a generation seeking purpose,</a:t>
            </a:r>
          </a:p>
        </p:txBody>
      </p:sp>
      <p:grpSp>
        <p:nvGrpSpPr>
          <p:cNvPr id="26636" name="Group 6">
            <a:extLst>
              <a:ext uri="{FF2B5EF4-FFF2-40B4-BE49-F238E27FC236}">
                <a16:creationId xmlns:a16="http://schemas.microsoft.com/office/drawing/2014/main" id="{BDD240BC-4E08-76E4-0587-702C1769DCDD}"/>
              </a:ext>
            </a:extLst>
          </p:cNvPr>
          <p:cNvGrpSpPr>
            <a:grpSpLocks/>
          </p:cNvGrpSpPr>
          <p:nvPr/>
        </p:nvGrpSpPr>
        <p:grpSpPr bwMode="auto">
          <a:xfrm>
            <a:off x="515938" y="534988"/>
            <a:ext cx="17256125" cy="9217025"/>
            <a:chOff x="0" y="0"/>
            <a:chExt cx="18908628" cy="10098186"/>
          </a:xfrm>
        </p:grpSpPr>
        <p:sp>
          <p:nvSpPr>
            <p:cNvPr id="26638" name="Freeform 7">
              <a:extLst>
                <a:ext uri="{FF2B5EF4-FFF2-40B4-BE49-F238E27FC236}">
                  <a16:creationId xmlns:a16="http://schemas.microsoft.com/office/drawing/2014/main" id="{85374945-07E8-8DB7-470E-90D7C0881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8908627" cy="10098186"/>
            </a:xfrm>
            <a:custGeom>
              <a:avLst/>
              <a:gdLst>
                <a:gd name="T0" fmla="*/ 18908627 w 18908627"/>
                <a:gd name="T1" fmla="*/ 279400 h 10098186"/>
                <a:gd name="T2" fmla="*/ 18908627 w 18908627"/>
                <a:gd name="T3" fmla="*/ 0 h 10098186"/>
                <a:gd name="T4" fmla="*/ 0 w 18908627"/>
                <a:gd name="T5" fmla="*/ 0 h 10098186"/>
                <a:gd name="T6" fmla="*/ 0 w 18908627"/>
                <a:gd name="T7" fmla="*/ 10098186 h 10098186"/>
                <a:gd name="T8" fmla="*/ 18908627 w 18908627"/>
                <a:gd name="T9" fmla="*/ 10098186 h 10098186"/>
                <a:gd name="T10" fmla="*/ 18908627 w 18908627"/>
                <a:gd name="T11" fmla="*/ 279400 h 10098186"/>
                <a:gd name="T12" fmla="*/ 18829888 w 18908627"/>
                <a:gd name="T13" fmla="*/ 279400 h 10098186"/>
                <a:gd name="T14" fmla="*/ 18829888 w 18908627"/>
                <a:gd name="T15" fmla="*/ 10019446 h 10098186"/>
                <a:gd name="T16" fmla="*/ 78740 w 18908627"/>
                <a:gd name="T17" fmla="*/ 10019446 h 10098186"/>
                <a:gd name="T18" fmla="*/ 78740 w 18908627"/>
                <a:gd name="T19" fmla="*/ 78740 h 10098186"/>
                <a:gd name="T20" fmla="*/ 18829888 w 18908627"/>
                <a:gd name="T21" fmla="*/ 78740 h 10098186"/>
                <a:gd name="T22" fmla="*/ 18829888 w 18908627"/>
                <a:gd name="T23" fmla="*/ 279400 h 10098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908627" h="10098186">
                  <a:moveTo>
                    <a:pt x="18908627" y="279400"/>
                  </a:moveTo>
                  <a:lnTo>
                    <a:pt x="18908627" y="0"/>
                  </a:lnTo>
                  <a:lnTo>
                    <a:pt x="0" y="0"/>
                  </a:lnTo>
                  <a:lnTo>
                    <a:pt x="0" y="10098186"/>
                  </a:lnTo>
                  <a:lnTo>
                    <a:pt x="18908627" y="10098186"/>
                  </a:lnTo>
                  <a:lnTo>
                    <a:pt x="18908627" y="279400"/>
                  </a:lnTo>
                  <a:close/>
                  <a:moveTo>
                    <a:pt x="18829888" y="279400"/>
                  </a:moveTo>
                  <a:lnTo>
                    <a:pt x="18829888" y="10019446"/>
                  </a:lnTo>
                  <a:lnTo>
                    <a:pt x="78740" y="10019446"/>
                  </a:lnTo>
                  <a:lnTo>
                    <a:pt x="78740" y="78740"/>
                  </a:lnTo>
                  <a:lnTo>
                    <a:pt x="18829888" y="78740"/>
                  </a:lnTo>
                  <a:lnTo>
                    <a:pt x="18829888" y="27940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D7406CE5-AD5B-BE2F-B7EA-E3CFAB1FF77D}"/>
              </a:ext>
            </a:extLst>
          </p:cNvPr>
          <p:cNvSpPr txBox="1"/>
          <p:nvPr/>
        </p:nvSpPr>
        <p:spPr>
          <a:xfrm>
            <a:off x="0" y="6805613"/>
            <a:ext cx="18288000" cy="12271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ts val="1007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199" spc="-107">
                <a:solidFill>
                  <a:srgbClr val="FFFFFF"/>
                </a:solidFill>
                <a:latin typeface="Avenir 4"/>
                <a:ea typeface="Avenir 4"/>
                <a:cs typeface="Avenir 4"/>
                <a:sym typeface="Avenir 4"/>
              </a:rPr>
              <a:t>God speaks, we help them hear.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860016B-AD84-8387-B3A7-33A9804D815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latin typeface="+mn-lt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B6CB31A-43B1-1D7F-D2AE-9D0E56B94C37}"/>
              </a:ext>
            </a:extLst>
          </p:cNvPr>
          <p:cNvSpPr/>
          <p:nvPr/>
        </p:nvSpPr>
        <p:spPr>
          <a:xfrm rot="-10800000">
            <a:off x="6929646" y="-535677"/>
            <a:ext cx="11358354" cy="11358354"/>
          </a:xfrm>
          <a:custGeom>
            <a:avLst/>
            <a:gdLst/>
            <a:ahLst/>
            <a:cxnLst/>
            <a:rect l="l" t="t" r="r" b="b"/>
            <a:pathLst>
              <a:path w="11358354" h="11358354">
                <a:moveTo>
                  <a:pt x="0" y="0"/>
                </a:moveTo>
                <a:lnTo>
                  <a:pt x="11358354" y="0"/>
                </a:lnTo>
                <a:lnTo>
                  <a:pt x="11358354" y="11358354"/>
                </a:lnTo>
                <a:lnTo>
                  <a:pt x="0" y="113583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latin typeface="+mn-lt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34E95B9-0066-D0E2-F32E-C80971198586}"/>
              </a:ext>
            </a:extLst>
          </p:cNvPr>
          <p:cNvSpPr/>
          <p:nvPr/>
        </p:nvSpPr>
        <p:spPr>
          <a:xfrm rot="-10800000">
            <a:off x="5858293" y="-1071354"/>
            <a:ext cx="12429707" cy="12429707"/>
          </a:xfrm>
          <a:custGeom>
            <a:avLst/>
            <a:gdLst/>
            <a:ahLst/>
            <a:cxnLst/>
            <a:rect l="l" t="t" r="r" b="b"/>
            <a:pathLst>
              <a:path w="12429707" h="12429707">
                <a:moveTo>
                  <a:pt x="0" y="0"/>
                </a:moveTo>
                <a:lnTo>
                  <a:pt x="12429707" y="0"/>
                </a:lnTo>
                <a:lnTo>
                  <a:pt x="12429707" y="12429708"/>
                </a:lnTo>
                <a:lnTo>
                  <a:pt x="0" y="124297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latin typeface="+mn-lt"/>
            </a:endParaRPr>
          </a:p>
        </p:txBody>
      </p:sp>
      <p:grpSp>
        <p:nvGrpSpPr>
          <p:cNvPr id="27659" name="Group 5">
            <a:extLst>
              <a:ext uri="{FF2B5EF4-FFF2-40B4-BE49-F238E27FC236}">
                <a16:creationId xmlns:a16="http://schemas.microsoft.com/office/drawing/2014/main" id="{9C0EC076-8452-7FD2-5D5E-B8E1C81A66F8}"/>
              </a:ext>
            </a:extLst>
          </p:cNvPr>
          <p:cNvGrpSpPr>
            <a:grpSpLocks/>
          </p:cNvGrpSpPr>
          <p:nvPr/>
        </p:nvGrpSpPr>
        <p:grpSpPr bwMode="auto">
          <a:xfrm>
            <a:off x="10066338" y="-1722438"/>
            <a:ext cx="8221662" cy="13211176"/>
            <a:chOff x="0" y="0"/>
            <a:chExt cx="2165561" cy="3479533"/>
          </a:xfrm>
        </p:grpSpPr>
        <p:sp>
          <p:nvSpPr>
            <p:cNvPr id="27666" name="Freeform 6">
              <a:extLst>
                <a:ext uri="{FF2B5EF4-FFF2-40B4-BE49-F238E27FC236}">
                  <a16:creationId xmlns:a16="http://schemas.microsoft.com/office/drawing/2014/main" id="{ACE53FAF-C16D-9218-DF88-F9395576B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165561" cy="3479533"/>
            </a:xfrm>
            <a:custGeom>
              <a:avLst/>
              <a:gdLst>
                <a:gd name="T0" fmla="*/ 0 w 2165561"/>
                <a:gd name="T1" fmla="*/ 0 h 3479533"/>
                <a:gd name="T2" fmla="*/ 2165561 w 2165561"/>
                <a:gd name="T3" fmla="*/ 0 h 3479533"/>
                <a:gd name="T4" fmla="*/ 2165561 w 2165561"/>
                <a:gd name="T5" fmla="*/ 3479533 h 3479533"/>
                <a:gd name="T6" fmla="*/ 0 w 2165561"/>
                <a:gd name="T7" fmla="*/ 3479533 h 3479533"/>
                <a:gd name="T8" fmla="*/ 0 w 2165561"/>
                <a:gd name="T9" fmla="*/ 0 h 3479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5561" h="3479533">
                  <a:moveTo>
                    <a:pt x="0" y="0"/>
                  </a:moveTo>
                  <a:lnTo>
                    <a:pt x="2165561" y="0"/>
                  </a:lnTo>
                  <a:lnTo>
                    <a:pt x="2165561" y="3479533"/>
                  </a:lnTo>
                  <a:lnTo>
                    <a:pt x="0" y="3479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8483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7" name="TextBox 7">
              <a:extLst>
                <a:ext uri="{FF2B5EF4-FFF2-40B4-BE49-F238E27FC236}">
                  <a16:creationId xmlns:a16="http://schemas.microsoft.com/office/drawing/2014/main" id="{33F83689-F24F-6A31-D2D5-ED2D9F6417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7625"/>
              <a:ext cx="2165561" cy="3527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3363"/>
                </a:lnSpc>
              </a:pPr>
              <a:endParaRPr lang="en-US" altLang="en-US"/>
            </a:p>
          </p:txBody>
        </p:sp>
      </p:grpSp>
      <p:sp>
        <p:nvSpPr>
          <p:cNvPr id="27660" name="AutoShape 8">
            <a:extLst>
              <a:ext uri="{FF2B5EF4-FFF2-40B4-BE49-F238E27FC236}">
                <a16:creationId xmlns:a16="http://schemas.microsoft.com/office/drawing/2014/main" id="{888A32D5-3BC9-881D-35B4-15A2FBC15A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272838" y="5932488"/>
            <a:ext cx="5773737" cy="0"/>
          </a:xfrm>
          <a:prstGeom prst="line">
            <a:avLst/>
          </a:prstGeom>
          <a:noFill/>
          <a:ln w="57150">
            <a:solidFill>
              <a:srgbClr val="FFFFFF"/>
            </a:solidFill>
            <a:prstDash val="lg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1" name="Freeform 9">
            <a:extLst>
              <a:ext uri="{FF2B5EF4-FFF2-40B4-BE49-F238E27FC236}">
                <a16:creationId xmlns:a16="http://schemas.microsoft.com/office/drawing/2014/main" id="{D162BB31-5AEC-B01F-2A8A-24AA4E6E4C87}"/>
              </a:ext>
            </a:extLst>
          </p:cNvPr>
          <p:cNvSpPr>
            <a:spLocks/>
          </p:cNvSpPr>
          <p:nvPr/>
        </p:nvSpPr>
        <p:spPr bwMode="auto">
          <a:xfrm rot="5400000">
            <a:off x="4452144" y="4863306"/>
            <a:ext cx="10668000" cy="560388"/>
          </a:xfrm>
          <a:custGeom>
            <a:avLst/>
            <a:gdLst>
              <a:gd name="T0" fmla="*/ 0 w 10666960"/>
              <a:gd name="T1" fmla="*/ 0 h 560015"/>
              <a:gd name="T2" fmla="*/ 10666960 w 10666960"/>
              <a:gd name="T3" fmla="*/ 0 h 560015"/>
              <a:gd name="T4" fmla="*/ 10666960 w 10666960"/>
              <a:gd name="T5" fmla="*/ 560016 h 560015"/>
              <a:gd name="T6" fmla="*/ 0 w 10666960"/>
              <a:gd name="T7" fmla="*/ 560016 h 560015"/>
              <a:gd name="T8" fmla="*/ 0 w 10666960"/>
              <a:gd name="T9" fmla="*/ 0 h 5600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66960" h="560015">
                <a:moveTo>
                  <a:pt x="0" y="0"/>
                </a:moveTo>
                <a:lnTo>
                  <a:pt x="10666960" y="0"/>
                </a:lnTo>
                <a:lnTo>
                  <a:pt x="10666960" y="560016"/>
                </a:lnTo>
                <a:lnTo>
                  <a:pt x="0" y="56001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5F5B452-CCC5-DA9E-F7B0-EF3C24D1F82C}"/>
              </a:ext>
            </a:extLst>
          </p:cNvPr>
          <p:cNvSpPr txBox="1"/>
          <p:nvPr/>
        </p:nvSpPr>
        <p:spPr>
          <a:xfrm>
            <a:off x="11158538" y="1593850"/>
            <a:ext cx="6673850" cy="31083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2002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2" dirty="0">
                <a:solidFill>
                  <a:srgbClr val="D6FBF7"/>
                </a:solidFill>
                <a:latin typeface="NewCenturySchlbk LT"/>
                <a:ea typeface="NewCenturySchlbk LT"/>
                <a:cs typeface="NewCenturySchlbk LT"/>
                <a:sym typeface="NewCenturySchlbk LT"/>
              </a:rPr>
              <a:t>Since 1906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D024D19-F462-A2FE-48D9-855ABBB0ED21}"/>
              </a:ext>
            </a:extLst>
          </p:cNvPr>
          <p:cNvSpPr txBox="1"/>
          <p:nvPr/>
        </p:nvSpPr>
        <p:spPr>
          <a:xfrm>
            <a:off x="11272838" y="4714875"/>
            <a:ext cx="6540500" cy="6064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4427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304">
                <a:solidFill>
                  <a:srgbClr val="FFFFFF"/>
                </a:solidFill>
                <a:latin typeface="C059"/>
                <a:ea typeface="C059"/>
                <a:cs typeface="C059"/>
                <a:sym typeface="C059"/>
              </a:rPr>
              <a:t>Answering the seeking heart...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946A3B7-615A-E376-013B-DBFAB7A222D8}"/>
              </a:ext>
            </a:extLst>
          </p:cNvPr>
          <p:cNvSpPr txBox="1"/>
          <p:nvPr/>
        </p:nvSpPr>
        <p:spPr>
          <a:xfrm>
            <a:off x="11272838" y="6513513"/>
            <a:ext cx="5773737" cy="24082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322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9" dirty="0">
                <a:solidFill>
                  <a:srgbClr val="FFFFFF"/>
                </a:solidFill>
                <a:latin typeface="Avenir 1"/>
                <a:ea typeface="Avenir 1"/>
                <a:cs typeface="Avenir 1"/>
                <a:sym typeface="Avenir 1"/>
              </a:rPr>
              <a:t>English immigrants, Gaelic-speaking highlanders, Moravian missionaries, travelling salesmen, relentless volunteers and outward-looking churches </a:t>
            </a:r>
            <a:r>
              <a:rPr lang="en-US" sz="2409" dirty="0" err="1">
                <a:solidFill>
                  <a:srgbClr val="FFFFFF"/>
                </a:solidFill>
                <a:latin typeface="Avenir 1"/>
                <a:ea typeface="Avenir 1"/>
                <a:cs typeface="Avenir 1"/>
                <a:sym typeface="Avenir 1"/>
              </a:rPr>
              <a:t>fuelled</a:t>
            </a:r>
            <a:r>
              <a:rPr lang="en-US" sz="2409" dirty="0">
                <a:solidFill>
                  <a:srgbClr val="FFFFFF"/>
                </a:solidFill>
                <a:latin typeface="Avenir 1"/>
                <a:ea typeface="Avenir 1"/>
                <a:cs typeface="Avenir 1"/>
                <a:sym typeface="Avenir 1"/>
              </a:rPr>
              <a:t> the establishment of what became the Canadian Bible Society.</a:t>
            </a:r>
          </a:p>
        </p:txBody>
      </p:sp>
      <p:sp>
        <p:nvSpPr>
          <p:cNvPr id="27665" name="Freeform 13">
            <a:extLst>
              <a:ext uri="{FF2B5EF4-FFF2-40B4-BE49-F238E27FC236}">
                <a16:creationId xmlns:a16="http://schemas.microsoft.com/office/drawing/2014/main" id="{CA188AE6-CC36-EE74-0D37-E2641E6D70AE}"/>
              </a:ext>
            </a:extLst>
          </p:cNvPr>
          <p:cNvSpPr>
            <a:spLocks/>
          </p:cNvSpPr>
          <p:nvPr/>
        </p:nvSpPr>
        <p:spPr bwMode="auto">
          <a:xfrm rot="5400000">
            <a:off x="4452144" y="4863306"/>
            <a:ext cx="10668000" cy="560388"/>
          </a:xfrm>
          <a:custGeom>
            <a:avLst/>
            <a:gdLst>
              <a:gd name="T0" fmla="*/ 0 w 10666960"/>
              <a:gd name="T1" fmla="*/ 0 h 560015"/>
              <a:gd name="T2" fmla="*/ 10666960 w 10666960"/>
              <a:gd name="T3" fmla="*/ 0 h 560015"/>
              <a:gd name="T4" fmla="*/ 10666960 w 10666960"/>
              <a:gd name="T5" fmla="*/ 560016 h 560015"/>
              <a:gd name="T6" fmla="*/ 0 w 10666960"/>
              <a:gd name="T7" fmla="*/ 560016 h 560015"/>
              <a:gd name="T8" fmla="*/ 0 w 10666960"/>
              <a:gd name="T9" fmla="*/ 0 h 5600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66960" h="560015">
                <a:moveTo>
                  <a:pt x="0" y="0"/>
                </a:moveTo>
                <a:lnTo>
                  <a:pt x="10666960" y="0"/>
                </a:lnTo>
                <a:lnTo>
                  <a:pt x="10666960" y="560016"/>
                </a:lnTo>
                <a:lnTo>
                  <a:pt x="0" y="56001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 cstate="email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511DD8E-A585-C802-BC3F-A93CE7656979}"/>
              </a:ext>
            </a:extLst>
          </p:cNvPr>
          <p:cNvSpPr txBox="1"/>
          <p:nvPr/>
        </p:nvSpPr>
        <p:spPr>
          <a:xfrm>
            <a:off x="971550" y="1320800"/>
            <a:ext cx="9385300" cy="246380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57200" eaLnBrk="1" fontAlgn="auto" hangingPunct="1">
              <a:spcAft>
                <a:spcPts val="900"/>
              </a:spcAft>
              <a:defRPr/>
            </a:pPr>
            <a:r>
              <a:rPr lang="en-US" sz="6000" dirty="0">
                <a:solidFill>
                  <a:schemeClr val="tx2"/>
                </a:solidFill>
                <a:latin typeface="NewCenturySchlbk LT" panose="020B0604020202020204" charset="0"/>
                <a:ea typeface="+mj-ea"/>
                <a:cs typeface="+mj-cs"/>
              </a:rPr>
              <a:t>United Bible Societies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3486EE-3C46-BD4F-79C1-9ABC7145525A}"/>
              </a:ext>
            </a:extLst>
          </p:cNvPr>
          <p:cNvSpPr txBox="1"/>
          <p:nvPr/>
        </p:nvSpPr>
        <p:spPr>
          <a:xfrm>
            <a:off x="971550" y="3657600"/>
            <a:ext cx="9388475" cy="40767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71500" indent="-571500" defTabSz="457200" eaLnBrk="1" fontAlgn="auto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3600" dirty="0">
                <a:latin typeface="Avenir 1" panose="020B0604020202020204" charset="0"/>
                <a:ea typeface="+mj-ea"/>
                <a:cs typeface="+mj-cs"/>
              </a:rPr>
              <a:t>A fellowship of 150 Bible Societies with a footprint in 240 countries and territories.</a:t>
            </a:r>
          </a:p>
          <a:p>
            <a:pPr marL="571500" indent="-571500" defTabSz="457200" eaLnBrk="1" fontAlgn="auto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3600" dirty="0">
                <a:latin typeface="Avenir 1" panose="020B0604020202020204" charset="0"/>
                <a:ea typeface="+mj-ea"/>
                <a:cs typeface="+mj-cs"/>
              </a:rPr>
              <a:t>Globally, UBS is the largest Bible agency. </a:t>
            </a:r>
          </a:p>
          <a:p>
            <a:pPr marL="571500" indent="-571500" defTabSz="457200" eaLnBrk="1" fontAlgn="auto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3600" dirty="0">
                <a:latin typeface="Avenir 1" panose="020B0604020202020204" charset="0"/>
                <a:ea typeface="+mj-ea"/>
                <a:cs typeface="+mj-cs"/>
              </a:rPr>
              <a:t>UBS is responsible for over 70% of all full Bible translations that exist around the globe.</a:t>
            </a:r>
          </a:p>
        </p:txBody>
      </p:sp>
      <p:pic>
        <p:nvPicPr>
          <p:cNvPr id="3" name="Picture 2" descr="A person sitting on a bench holding a book&#10;&#10;Description automatically generated">
            <a:extLst>
              <a:ext uri="{FF2B5EF4-FFF2-40B4-BE49-F238E27FC236}">
                <a16:creationId xmlns:a16="http://schemas.microsoft.com/office/drawing/2014/main" id="{7CA33DBB-9B04-4314-5CC6-56627913FC0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04513" y="0"/>
            <a:ext cx="7583487" cy="10287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>
            <a:extLst>
              <a:ext uri="{FF2B5EF4-FFF2-40B4-BE49-F238E27FC236}">
                <a16:creationId xmlns:a16="http://schemas.microsoft.com/office/drawing/2014/main" id="{68A6D403-C5AB-6404-92D3-19D475A20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150100" cy="10287000"/>
          </a:xfrm>
          <a:prstGeom prst="rect">
            <a:avLst/>
          </a:prstGeom>
          <a:solidFill>
            <a:srgbClr val="1684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CA" altLang="en-US"/>
          </a:p>
        </p:txBody>
      </p:sp>
      <p:grpSp>
        <p:nvGrpSpPr>
          <p:cNvPr id="31747" name="Group 3">
            <a:extLst>
              <a:ext uri="{FF2B5EF4-FFF2-40B4-BE49-F238E27FC236}">
                <a16:creationId xmlns:a16="http://schemas.microsoft.com/office/drawing/2014/main" id="{F16EDD27-7D45-317E-CCDC-1458F857F3A6}"/>
              </a:ext>
            </a:extLst>
          </p:cNvPr>
          <p:cNvGrpSpPr>
            <a:grpSpLocks/>
          </p:cNvGrpSpPr>
          <p:nvPr/>
        </p:nvGrpSpPr>
        <p:grpSpPr bwMode="auto">
          <a:xfrm>
            <a:off x="10163175" y="4721225"/>
            <a:ext cx="3086100" cy="3086100"/>
            <a:chOff x="0" y="0"/>
            <a:chExt cx="812800" cy="812800"/>
          </a:xfrm>
        </p:grpSpPr>
        <p:sp>
          <p:nvSpPr>
            <p:cNvPr id="31763" name="Freeform 4">
              <a:extLst>
                <a:ext uri="{FF2B5EF4-FFF2-40B4-BE49-F238E27FC236}">
                  <a16:creationId xmlns:a16="http://schemas.microsoft.com/office/drawing/2014/main" id="{50A72A46-3B28-74F4-5379-CDE796DE8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812800" cy="812800"/>
            </a:xfrm>
            <a:custGeom>
              <a:avLst/>
              <a:gdLst>
                <a:gd name="T0" fmla="*/ 0 w 812800"/>
                <a:gd name="T1" fmla="*/ 0 h 812800"/>
                <a:gd name="T2" fmla="*/ 812800 w 812800"/>
                <a:gd name="T3" fmla="*/ 0 h 812800"/>
                <a:gd name="T4" fmla="*/ 812800 w 812800"/>
                <a:gd name="T5" fmla="*/ 812800 h 812800"/>
                <a:gd name="T6" fmla="*/ 0 w 812800"/>
                <a:gd name="T7" fmla="*/ 812800 h 812800"/>
                <a:gd name="T8" fmla="*/ 0 w 812800"/>
                <a:gd name="T9" fmla="*/ 0 h 8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FB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64" name="TextBox 5">
              <a:extLst>
                <a:ext uri="{FF2B5EF4-FFF2-40B4-BE49-F238E27FC236}">
                  <a16:creationId xmlns:a16="http://schemas.microsoft.com/office/drawing/2014/main" id="{0A11573C-28D3-4A12-CC29-96B9285FEC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3363"/>
                </a:lnSpc>
              </a:pPr>
              <a:endParaRPr lang="en-US" altLang="en-US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3B8B7D45-EB22-5EE9-FFBF-E74789BF2010}"/>
              </a:ext>
            </a:extLst>
          </p:cNvPr>
          <p:cNvSpPr/>
          <p:nvPr/>
        </p:nvSpPr>
        <p:spPr>
          <a:xfrm>
            <a:off x="12982008" y="1096311"/>
            <a:ext cx="3817144" cy="4679530"/>
          </a:xfrm>
          <a:custGeom>
            <a:avLst/>
            <a:gdLst/>
            <a:ahLst/>
            <a:cxnLst/>
            <a:rect l="l" t="t" r="r" b="b"/>
            <a:pathLst>
              <a:path w="3817144" h="4679530">
                <a:moveTo>
                  <a:pt x="0" y="0"/>
                </a:moveTo>
                <a:lnTo>
                  <a:pt x="3817145" y="0"/>
                </a:lnTo>
                <a:lnTo>
                  <a:pt x="3817145" y="4679530"/>
                </a:lnTo>
                <a:lnTo>
                  <a:pt x="0" y="467953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latin typeface="+mn-lt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7CADAAE-44BD-0B20-EB39-8E121FCE2496}"/>
              </a:ext>
            </a:extLst>
          </p:cNvPr>
          <p:cNvSpPr/>
          <p:nvPr/>
        </p:nvSpPr>
        <p:spPr>
          <a:xfrm>
            <a:off x="9392677" y="5211111"/>
            <a:ext cx="3999244" cy="4076700"/>
          </a:xfrm>
          <a:custGeom>
            <a:avLst/>
            <a:gdLst/>
            <a:ahLst/>
            <a:cxnLst/>
            <a:rect l="l" t="t" r="r" b="b"/>
            <a:pathLst>
              <a:path w="3999244" h="4076700">
                <a:moveTo>
                  <a:pt x="0" y="0"/>
                </a:moveTo>
                <a:lnTo>
                  <a:pt x="3999244" y="0"/>
                </a:lnTo>
                <a:lnTo>
                  <a:pt x="3999244" y="4076700"/>
                </a:lnTo>
                <a:lnTo>
                  <a:pt x="0" y="40767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latin typeface="+mn-lt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F9CD988-CC09-A1A8-8932-ABC23101578F}"/>
              </a:ext>
            </a:extLst>
          </p:cNvPr>
          <p:cNvSpPr txBox="1"/>
          <p:nvPr/>
        </p:nvSpPr>
        <p:spPr>
          <a:xfrm>
            <a:off x="820738" y="2509838"/>
            <a:ext cx="5605462" cy="2657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20008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291" dirty="0">
                <a:solidFill>
                  <a:srgbClr val="B4FBF3"/>
                </a:solidFill>
                <a:latin typeface="C059"/>
                <a:ea typeface="C059"/>
                <a:cs typeface="C059"/>
                <a:sym typeface="C059"/>
              </a:rPr>
              <a:t>Bible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92C2275-CE79-6780-9C5B-9CE937506487}"/>
              </a:ext>
            </a:extLst>
          </p:cNvPr>
          <p:cNvSpPr txBox="1"/>
          <p:nvPr/>
        </p:nvSpPr>
        <p:spPr>
          <a:xfrm>
            <a:off x="820738" y="7813675"/>
            <a:ext cx="5016500" cy="14446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388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99">
                <a:solidFill>
                  <a:srgbClr val="FFFFFF"/>
                </a:solidFill>
                <a:latin typeface="Avenir 1"/>
                <a:ea typeface="Avenir 1"/>
                <a:cs typeface="Avenir 1"/>
                <a:sym typeface="Avenir 1"/>
              </a:rPr>
              <a:t>We champion the Bible as</a:t>
            </a:r>
          </a:p>
          <a:p>
            <a:pPr eaLnBrk="1" fontAlgn="auto" hangingPunct="1">
              <a:lnSpc>
                <a:spcPts val="388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99">
                <a:solidFill>
                  <a:srgbClr val="FFFFFF"/>
                </a:solidFill>
                <a:latin typeface="Avenir 1"/>
                <a:ea typeface="Avenir 1"/>
                <a:cs typeface="Avenir 1"/>
                <a:sym typeface="Avenir 1"/>
              </a:rPr>
              <a:t>the voice of God, revealing</a:t>
            </a:r>
          </a:p>
          <a:p>
            <a:pPr eaLnBrk="1" fontAlgn="auto" hangingPunct="1">
              <a:lnSpc>
                <a:spcPts val="388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99">
                <a:solidFill>
                  <a:srgbClr val="FFFFFF"/>
                </a:solidFill>
                <a:latin typeface="Avenir 1"/>
                <a:ea typeface="Avenir 1"/>
                <a:cs typeface="Avenir 1"/>
                <a:sym typeface="Avenir 1"/>
              </a:rPr>
              <a:t>Jesus Christ, the Living Word.</a:t>
            </a:r>
          </a:p>
        </p:txBody>
      </p:sp>
      <p:sp>
        <p:nvSpPr>
          <p:cNvPr id="31756" name="TextBox 10">
            <a:extLst>
              <a:ext uri="{FF2B5EF4-FFF2-40B4-BE49-F238E27FC236}">
                <a16:creationId xmlns:a16="http://schemas.microsoft.com/office/drawing/2014/main" id="{54CEA3BC-FC9C-F826-95A5-0D1020463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3813" y="1641475"/>
            <a:ext cx="3516312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3363"/>
              </a:lnSpc>
            </a:pPr>
            <a:r>
              <a:rPr lang="en-US" altLang="en-US" sz="2400" b="1">
                <a:solidFill>
                  <a:srgbClr val="166261"/>
                </a:solidFill>
                <a:latin typeface="Avenir 2" charset="0"/>
                <a:cs typeface="Avenir 2" charset="0"/>
                <a:sym typeface="Avenir 2" charset="0"/>
              </a:rPr>
              <a:t>The Bible, in the hands of a person. When and where it’s most needed.</a:t>
            </a:r>
          </a:p>
          <a:p>
            <a:pPr eaLnBrk="1" hangingPunct="1">
              <a:lnSpc>
                <a:spcPts val="3363"/>
              </a:lnSpc>
            </a:pPr>
            <a:endParaRPr lang="en-US" altLang="en-US" sz="2400" b="1">
              <a:solidFill>
                <a:srgbClr val="166261"/>
              </a:solidFill>
              <a:latin typeface="Avenir 2" charset="0"/>
              <a:cs typeface="Avenir 2" charset="0"/>
              <a:sym typeface="Avenir 2" charset="0"/>
            </a:endParaRPr>
          </a:p>
          <a:p>
            <a:pPr eaLnBrk="1" hangingPunct="1">
              <a:lnSpc>
                <a:spcPts val="3363"/>
              </a:lnSpc>
            </a:pPr>
            <a:r>
              <a:rPr lang="en-US" altLang="en-US" sz="2400" b="1">
                <a:solidFill>
                  <a:srgbClr val="166261"/>
                </a:solidFill>
                <a:latin typeface="Avenir 2" charset="0"/>
                <a:cs typeface="Avenir 2" charset="0"/>
                <a:sym typeface="Avenir 2" charset="0"/>
              </a:rPr>
              <a:t>In the language closest to that person’s heart.</a:t>
            </a:r>
          </a:p>
        </p:txBody>
      </p:sp>
      <p:sp>
        <p:nvSpPr>
          <p:cNvPr id="31757" name="TextBox 11">
            <a:extLst>
              <a:ext uri="{FF2B5EF4-FFF2-40B4-BE49-F238E27FC236}">
                <a16:creationId xmlns:a16="http://schemas.microsoft.com/office/drawing/2014/main" id="{3C84CA85-0518-58B1-82A6-CB57D0A44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6350" y="6807200"/>
            <a:ext cx="2822575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ts val="3363"/>
              </a:lnSpc>
            </a:pPr>
            <a:r>
              <a:rPr lang="en-US" altLang="en-US" sz="2400">
                <a:solidFill>
                  <a:srgbClr val="166261"/>
                </a:solidFill>
                <a:latin typeface="Avenir 2" charset="0"/>
                <a:cs typeface="Avenir 2" charset="0"/>
                <a:sym typeface="Avenir 2" charset="0"/>
              </a:rPr>
              <a:t>In a format easy for them to use, with help to understand it for themselves.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A43111DE-3864-853D-6263-41E21E0513DC}"/>
              </a:ext>
            </a:extLst>
          </p:cNvPr>
          <p:cNvSpPr txBox="1"/>
          <p:nvPr/>
        </p:nvSpPr>
        <p:spPr>
          <a:xfrm>
            <a:off x="968375" y="1000125"/>
            <a:ext cx="5180013" cy="19700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7874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299">
                <a:solidFill>
                  <a:srgbClr val="D6FBF7"/>
                </a:solidFill>
                <a:latin typeface="NewCenturySchlbk LT"/>
                <a:ea typeface="NewCenturySchlbk LT"/>
                <a:cs typeface="NewCenturySchlbk LT"/>
                <a:sym typeface="NewCenturySchlbk LT"/>
              </a:rPr>
              <a:t>We are</a:t>
            </a:r>
          </a:p>
          <a:p>
            <a:pPr eaLnBrk="1" fontAlgn="auto" hangingPunct="1">
              <a:lnSpc>
                <a:spcPts val="7874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299">
                <a:solidFill>
                  <a:srgbClr val="D6FBF7"/>
                </a:solidFill>
                <a:latin typeface="NewCenturySchlbk LT"/>
                <a:ea typeface="NewCenturySchlbk LT"/>
                <a:cs typeface="NewCenturySchlbk LT"/>
                <a:sym typeface="NewCenturySchlbk LT"/>
              </a:rPr>
              <a:t>all about the</a:t>
            </a:r>
          </a:p>
        </p:txBody>
      </p:sp>
      <p:sp>
        <p:nvSpPr>
          <p:cNvPr id="31759" name="AutoShape 13">
            <a:extLst>
              <a:ext uri="{FF2B5EF4-FFF2-40B4-BE49-F238E27FC236}">
                <a16:creationId xmlns:a16="http://schemas.microsoft.com/office/drawing/2014/main" id="{EAA67C72-9A8B-10EB-597A-BCD77ADFCB0D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-230188" y="6313488"/>
            <a:ext cx="2339975" cy="0"/>
          </a:xfrm>
          <a:prstGeom prst="line">
            <a:avLst/>
          </a:prstGeom>
          <a:noFill/>
          <a:ln w="38100">
            <a:solidFill>
              <a:srgbClr val="D6FBF7"/>
            </a:solidFill>
            <a:prstDash val="sys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1760" name="Group 14">
            <a:extLst>
              <a:ext uri="{FF2B5EF4-FFF2-40B4-BE49-F238E27FC236}">
                <a16:creationId xmlns:a16="http://schemas.microsoft.com/office/drawing/2014/main" id="{F5F2BA43-A473-ED50-6F3C-B464068F1A6B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150100" y="-122238"/>
            <a:ext cx="560388" cy="10666413"/>
            <a:chOff x="0" y="0"/>
            <a:chExt cx="746687" cy="14222613"/>
          </a:xfrm>
        </p:grpSpPr>
        <p:sp>
          <p:nvSpPr>
            <p:cNvPr id="31761" name="Freeform 15">
              <a:extLst>
                <a:ext uri="{FF2B5EF4-FFF2-40B4-BE49-F238E27FC236}">
                  <a16:creationId xmlns:a16="http://schemas.microsoft.com/office/drawing/2014/main" id="{A1F6A20D-4B68-D272-3723-954F8A437E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-6737963" y="6737963"/>
              <a:ext cx="14222613" cy="746687"/>
            </a:xfrm>
            <a:custGeom>
              <a:avLst/>
              <a:gdLst>
                <a:gd name="T0" fmla="*/ 0 w 14222613"/>
                <a:gd name="T1" fmla="*/ 0 h 746687"/>
                <a:gd name="T2" fmla="*/ 14222613 w 14222613"/>
                <a:gd name="T3" fmla="*/ 0 h 746687"/>
                <a:gd name="T4" fmla="*/ 14222613 w 14222613"/>
                <a:gd name="T5" fmla="*/ 746687 h 746687"/>
                <a:gd name="T6" fmla="*/ 0 w 14222613"/>
                <a:gd name="T7" fmla="*/ 746687 h 746687"/>
                <a:gd name="T8" fmla="*/ 0 w 14222613"/>
                <a:gd name="T9" fmla="*/ 0 h 746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22613" h="746687">
                  <a:moveTo>
                    <a:pt x="0" y="0"/>
                  </a:moveTo>
                  <a:lnTo>
                    <a:pt x="14222613" y="0"/>
                  </a:lnTo>
                  <a:lnTo>
                    <a:pt x="14222613" y="746687"/>
                  </a:lnTo>
                  <a:lnTo>
                    <a:pt x="0" y="746687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4" cstate="email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62" name="Freeform 16">
              <a:extLst>
                <a:ext uri="{FF2B5EF4-FFF2-40B4-BE49-F238E27FC236}">
                  <a16:creationId xmlns:a16="http://schemas.microsoft.com/office/drawing/2014/main" id="{857F8F18-6394-4C4B-209D-B83DA7B5BE0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-6737963" y="6737963"/>
              <a:ext cx="14222613" cy="746687"/>
            </a:xfrm>
            <a:custGeom>
              <a:avLst/>
              <a:gdLst>
                <a:gd name="T0" fmla="*/ 0 w 14222613"/>
                <a:gd name="T1" fmla="*/ 0 h 746687"/>
                <a:gd name="T2" fmla="*/ 14222613 w 14222613"/>
                <a:gd name="T3" fmla="*/ 0 h 746687"/>
                <a:gd name="T4" fmla="*/ 14222613 w 14222613"/>
                <a:gd name="T5" fmla="*/ 746687 h 746687"/>
                <a:gd name="T6" fmla="*/ 0 w 14222613"/>
                <a:gd name="T7" fmla="*/ 746687 h 746687"/>
                <a:gd name="T8" fmla="*/ 0 w 14222613"/>
                <a:gd name="T9" fmla="*/ 0 h 746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22613" h="746687">
                  <a:moveTo>
                    <a:pt x="0" y="0"/>
                  </a:moveTo>
                  <a:lnTo>
                    <a:pt x="14222613" y="0"/>
                  </a:lnTo>
                  <a:lnTo>
                    <a:pt x="14222613" y="746687"/>
                  </a:lnTo>
                  <a:lnTo>
                    <a:pt x="0" y="746687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4" cstate="email">
                <a:alphaModFix amt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84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1937754-5C7C-615E-04E3-31B887D37BC5}"/>
              </a:ext>
            </a:extLst>
          </p:cNvPr>
          <p:cNvSpPr/>
          <p:nvPr/>
        </p:nvSpPr>
        <p:spPr>
          <a:xfrm>
            <a:off x="12430" y="32220"/>
            <a:ext cx="10781881" cy="10287000"/>
          </a:xfrm>
          <a:custGeom>
            <a:avLst/>
            <a:gdLst/>
            <a:ahLst/>
            <a:cxnLst/>
            <a:rect l="l" t="t" r="r" b="b"/>
            <a:pathLst>
              <a:path w="10781881" h="10287000">
                <a:moveTo>
                  <a:pt x="0" y="0"/>
                </a:moveTo>
                <a:lnTo>
                  <a:pt x="10781881" y="0"/>
                </a:lnTo>
                <a:lnTo>
                  <a:pt x="1078188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latin typeface="+mn-lt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ACF1E87-E545-4DE3-02A4-D179D4A39B90}"/>
              </a:ext>
            </a:extLst>
          </p:cNvPr>
          <p:cNvSpPr txBox="1"/>
          <p:nvPr/>
        </p:nvSpPr>
        <p:spPr>
          <a:xfrm>
            <a:off x="1814513" y="2647950"/>
            <a:ext cx="8281987" cy="5054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00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32" i="1" dirty="0">
                <a:solidFill>
                  <a:srgbClr val="FFFFFF"/>
                </a:solidFill>
                <a:latin typeface="NewCenturySchlbk LT"/>
                <a:ea typeface="NewCenturySchlbk LT"/>
                <a:cs typeface="NewCenturySchlbk LT"/>
                <a:sym typeface="NewCenturySchlbk LT"/>
              </a:rPr>
              <a:t>Barriers Prevent People from Hearing God Speak</a:t>
            </a:r>
          </a:p>
        </p:txBody>
      </p:sp>
      <p:grpSp>
        <p:nvGrpSpPr>
          <p:cNvPr id="32774" name="Group 4">
            <a:extLst>
              <a:ext uri="{FF2B5EF4-FFF2-40B4-BE49-F238E27FC236}">
                <a16:creationId xmlns:a16="http://schemas.microsoft.com/office/drawing/2014/main" id="{7E952FBC-5EC8-F303-BCC9-D5958C6447DE}"/>
              </a:ext>
            </a:extLst>
          </p:cNvPr>
          <p:cNvGrpSpPr>
            <a:grpSpLocks/>
          </p:cNvGrpSpPr>
          <p:nvPr/>
        </p:nvGrpSpPr>
        <p:grpSpPr bwMode="auto">
          <a:xfrm>
            <a:off x="10782300" y="-142875"/>
            <a:ext cx="10096500" cy="10572750"/>
            <a:chOff x="0" y="0"/>
            <a:chExt cx="2659267" cy="2784406"/>
          </a:xfrm>
        </p:grpSpPr>
        <p:sp>
          <p:nvSpPr>
            <p:cNvPr id="32781" name="Freeform 5">
              <a:extLst>
                <a:ext uri="{FF2B5EF4-FFF2-40B4-BE49-F238E27FC236}">
                  <a16:creationId xmlns:a16="http://schemas.microsoft.com/office/drawing/2014/main" id="{49671D66-4161-99CC-0D5E-E83D1CFD2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659267" cy="2784406"/>
            </a:xfrm>
            <a:custGeom>
              <a:avLst/>
              <a:gdLst>
                <a:gd name="T0" fmla="*/ 0 w 2659267"/>
                <a:gd name="T1" fmla="*/ 0 h 2784406"/>
                <a:gd name="T2" fmla="*/ 2659267 w 2659267"/>
                <a:gd name="T3" fmla="*/ 0 h 2784406"/>
                <a:gd name="T4" fmla="*/ 2659267 w 2659267"/>
                <a:gd name="T5" fmla="*/ 2784406 h 2784406"/>
                <a:gd name="T6" fmla="*/ 0 w 2659267"/>
                <a:gd name="T7" fmla="*/ 2784406 h 2784406"/>
                <a:gd name="T8" fmla="*/ 0 w 2659267"/>
                <a:gd name="T9" fmla="*/ 0 h 2784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59267" h="2784406">
                  <a:moveTo>
                    <a:pt x="0" y="0"/>
                  </a:moveTo>
                  <a:lnTo>
                    <a:pt x="2659267" y="0"/>
                  </a:lnTo>
                  <a:lnTo>
                    <a:pt x="2659267" y="2784406"/>
                  </a:lnTo>
                  <a:lnTo>
                    <a:pt x="0" y="2784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2" name="TextBox 6">
              <a:extLst>
                <a:ext uri="{FF2B5EF4-FFF2-40B4-BE49-F238E27FC236}">
                  <a16:creationId xmlns:a16="http://schemas.microsoft.com/office/drawing/2014/main" id="{039D7C35-2469-3817-5865-AE58C3669F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7625"/>
              <a:ext cx="2659267" cy="2832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3363"/>
                </a:lnSpc>
              </a:pPr>
              <a:endParaRPr lang="en-US" alt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2B28FF1F-10BA-267D-7513-31564566F0C6}"/>
              </a:ext>
            </a:extLst>
          </p:cNvPr>
          <p:cNvSpPr txBox="1"/>
          <p:nvPr/>
        </p:nvSpPr>
        <p:spPr>
          <a:xfrm>
            <a:off x="11996738" y="2462213"/>
            <a:ext cx="3951287" cy="7286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598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72" b="1">
                <a:solidFill>
                  <a:srgbClr val="F17675"/>
                </a:solidFill>
                <a:latin typeface="Avenir 2"/>
                <a:ea typeface="Avenir 2"/>
                <a:cs typeface="Avenir 2"/>
                <a:sym typeface="Avenir 2"/>
              </a:rPr>
              <a:t>Bible Poverty: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96D771F-3AE1-3813-6060-5E77F9622443}"/>
              </a:ext>
            </a:extLst>
          </p:cNvPr>
          <p:cNvSpPr txBox="1"/>
          <p:nvPr/>
        </p:nvSpPr>
        <p:spPr>
          <a:xfrm>
            <a:off x="11996738" y="4622800"/>
            <a:ext cx="3951287" cy="7302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598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72" b="1">
                <a:solidFill>
                  <a:srgbClr val="F17675"/>
                </a:solidFill>
                <a:latin typeface="Avenir 2"/>
                <a:ea typeface="Avenir 2"/>
                <a:cs typeface="Avenir 2"/>
                <a:sym typeface="Avenir 2"/>
              </a:rPr>
              <a:t>Bible Literacy: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0F48B37-75C1-4055-EC7C-29EC7B5DD093}"/>
              </a:ext>
            </a:extLst>
          </p:cNvPr>
          <p:cNvSpPr txBox="1"/>
          <p:nvPr/>
        </p:nvSpPr>
        <p:spPr>
          <a:xfrm>
            <a:off x="11996738" y="6781800"/>
            <a:ext cx="4921250" cy="7302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598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72" b="1">
                <a:solidFill>
                  <a:srgbClr val="F17675"/>
                </a:solidFill>
                <a:latin typeface="Avenir 2"/>
                <a:ea typeface="Avenir 2"/>
                <a:cs typeface="Avenir 2"/>
                <a:sym typeface="Avenir 2"/>
              </a:rPr>
              <a:t>Bible Relevance: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40DACCA1-89AB-56F6-F3DE-FF8CF98945CF}"/>
              </a:ext>
            </a:extLst>
          </p:cNvPr>
          <p:cNvSpPr txBox="1"/>
          <p:nvPr/>
        </p:nvSpPr>
        <p:spPr>
          <a:xfrm>
            <a:off x="11996738" y="3314700"/>
            <a:ext cx="2800350" cy="5969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ts val="4899"/>
              </a:lnSpc>
              <a:spcAft>
                <a:spcPts val="0"/>
              </a:spcAft>
              <a:defRPr/>
            </a:pPr>
            <a:r>
              <a:rPr lang="en-US" sz="349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Lack of access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A48108AC-F892-81E4-AC88-DE0597484CFE}"/>
              </a:ext>
            </a:extLst>
          </p:cNvPr>
          <p:cNvSpPr txBox="1"/>
          <p:nvPr/>
        </p:nvSpPr>
        <p:spPr>
          <a:xfrm>
            <a:off x="11996738" y="5476875"/>
            <a:ext cx="4746625" cy="5969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ts val="4899"/>
              </a:lnSpc>
              <a:spcAft>
                <a:spcPts val="0"/>
              </a:spcAft>
              <a:defRPr/>
            </a:pPr>
            <a:r>
              <a:rPr lang="en-US" sz="349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Difficulty understanding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5A86D21F-2FFF-F500-31C4-56D9B5724DA5}"/>
              </a:ext>
            </a:extLst>
          </p:cNvPr>
          <p:cNvSpPr txBox="1"/>
          <p:nvPr/>
        </p:nvSpPr>
        <p:spPr>
          <a:xfrm>
            <a:off x="11996738" y="7635875"/>
            <a:ext cx="5300662" cy="5969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ts val="4899"/>
              </a:lnSpc>
              <a:spcAft>
                <a:spcPts val="0"/>
              </a:spcAft>
              <a:defRPr/>
            </a:pPr>
            <a:r>
              <a:rPr lang="en-US" sz="349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Difficulty in applying to life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5E7009E3-7731-4672-399F-300879DA226F}"/>
              </a:ext>
            </a:extLst>
          </p:cNvPr>
          <p:cNvSpPr/>
          <p:nvPr/>
        </p:nvSpPr>
        <p:spPr>
          <a:xfrm>
            <a:off x="614558" y="895350"/>
            <a:ext cx="15691546" cy="8889563"/>
          </a:xfrm>
          <a:custGeom>
            <a:avLst/>
            <a:gdLst/>
            <a:ahLst/>
            <a:cxnLst/>
            <a:rect l="l" t="t" r="r" b="b"/>
            <a:pathLst>
              <a:path w="15691546" h="8889563">
                <a:moveTo>
                  <a:pt x="0" y="0"/>
                </a:moveTo>
                <a:lnTo>
                  <a:pt x="15691546" y="0"/>
                </a:lnTo>
                <a:lnTo>
                  <a:pt x="15691546" y="8889563"/>
                </a:lnTo>
                <a:lnTo>
                  <a:pt x="0" y="888956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latin typeface="+mn-lt"/>
            </a:endParaRPr>
          </a:p>
        </p:txBody>
      </p:sp>
      <p:grpSp>
        <p:nvGrpSpPr>
          <p:cNvPr id="33797" name="Group 4">
            <a:extLst>
              <a:ext uri="{FF2B5EF4-FFF2-40B4-BE49-F238E27FC236}">
                <a16:creationId xmlns:a16="http://schemas.microsoft.com/office/drawing/2014/main" id="{90F09629-FFF0-6839-EAD2-B28A238B7A68}"/>
              </a:ext>
            </a:extLst>
          </p:cNvPr>
          <p:cNvGrpSpPr>
            <a:grpSpLocks/>
          </p:cNvGrpSpPr>
          <p:nvPr/>
        </p:nvGrpSpPr>
        <p:grpSpPr bwMode="auto">
          <a:xfrm>
            <a:off x="1038225" y="1104900"/>
            <a:ext cx="16170275" cy="8229600"/>
            <a:chOff x="0" y="0"/>
            <a:chExt cx="4258746" cy="2167467"/>
          </a:xfrm>
        </p:grpSpPr>
        <p:sp>
          <p:nvSpPr>
            <p:cNvPr id="33854" name="Freeform 5">
              <a:extLst>
                <a:ext uri="{FF2B5EF4-FFF2-40B4-BE49-F238E27FC236}">
                  <a16:creationId xmlns:a16="http://schemas.microsoft.com/office/drawing/2014/main" id="{555F98CA-F51B-8664-91D5-ED8020867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4258746" cy="2167467"/>
            </a:xfrm>
            <a:custGeom>
              <a:avLst/>
              <a:gdLst>
                <a:gd name="T0" fmla="*/ 0 w 4258746"/>
                <a:gd name="T1" fmla="*/ 0 h 2167467"/>
                <a:gd name="T2" fmla="*/ 4258746 w 4258746"/>
                <a:gd name="T3" fmla="*/ 0 h 2167467"/>
                <a:gd name="T4" fmla="*/ 4258746 w 4258746"/>
                <a:gd name="T5" fmla="*/ 2167467 h 2167467"/>
                <a:gd name="T6" fmla="*/ 0 w 4258746"/>
                <a:gd name="T7" fmla="*/ 2167467 h 2167467"/>
                <a:gd name="T8" fmla="*/ 0 w 4258746"/>
                <a:gd name="T9" fmla="*/ 0 h 2167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8746" h="2167467">
                  <a:moveTo>
                    <a:pt x="0" y="0"/>
                  </a:moveTo>
                  <a:lnTo>
                    <a:pt x="4258746" y="0"/>
                  </a:lnTo>
                  <a:lnTo>
                    <a:pt x="4258746" y="2167467"/>
                  </a:lnTo>
                  <a:lnTo>
                    <a:pt x="0" y="2167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8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55" name="TextBox 6">
              <a:extLst>
                <a:ext uri="{FF2B5EF4-FFF2-40B4-BE49-F238E27FC236}">
                  <a16:creationId xmlns:a16="http://schemas.microsoft.com/office/drawing/2014/main" id="{9B97B073-9563-E21F-BFE1-50276D75B0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7625"/>
              <a:ext cx="4258746" cy="2215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3363"/>
                </a:lnSpc>
              </a:pPr>
              <a:endParaRPr lang="en-US" altLang="en-US"/>
            </a:p>
          </p:txBody>
        </p:sp>
      </p:grpSp>
      <p:grpSp>
        <p:nvGrpSpPr>
          <p:cNvPr id="33798" name="Group 7">
            <a:extLst>
              <a:ext uri="{FF2B5EF4-FFF2-40B4-BE49-F238E27FC236}">
                <a16:creationId xmlns:a16="http://schemas.microsoft.com/office/drawing/2014/main" id="{5B36888C-6950-A42D-A340-49DA5EA86E07}"/>
              </a:ext>
            </a:extLst>
          </p:cNvPr>
          <p:cNvGrpSpPr>
            <a:grpSpLocks/>
          </p:cNvGrpSpPr>
          <p:nvPr/>
        </p:nvGrpSpPr>
        <p:grpSpPr bwMode="auto">
          <a:xfrm>
            <a:off x="1103313" y="4687888"/>
            <a:ext cx="4005262" cy="4570412"/>
            <a:chOff x="0" y="0"/>
            <a:chExt cx="1054777" cy="1203712"/>
          </a:xfrm>
        </p:grpSpPr>
        <p:sp>
          <p:nvSpPr>
            <p:cNvPr id="33852" name="Freeform 8">
              <a:extLst>
                <a:ext uri="{FF2B5EF4-FFF2-40B4-BE49-F238E27FC236}">
                  <a16:creationId xmlns:a16="http://schemas.microsoft.com/office/drawing/2014/main" id="{5F9DCF43-517F-FDF8-0019-92AA495D1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054777" cy="1203712"/>
            </a:xfrm>
            <a:custGeom>
              <a:avLst/>
              <a:gdLst>
                <a:gd name="T0" fmla="*/ 0 w 1054777"/>
                <a:gd name="T1" fmla="*/ 0 h 1203712"/>
                <a:gd name="T2" fmla="*/ 1054777 w 1054777"/>
                <a:gd name="T3" fmla="*/ 0 h 1203712"/>
                <a:gd name="T4" fmla="*/ 1054777 w 1054777"/>
                <a:gd name="T5" fmla="*/ 1203712 h 1203712"/>
                <a:gd name="T6" fmla="*/ 0 w 1054777"/>
                <a:gd name="T7" fmla="*/ 1203712 h 1203712"/>
                <a:gd name="T8" fmla="*/ 0 w 1054777"/>
                <a:gd name="T9" fmla="*/ 0 h 1203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4777" h="1203712">
                  <a:moveTo>
                    <a:pt x="0" y="0"/>
                  </a:moveTo>
                  <a:lnTo>
                    <a:pt x="1054777" y="0"/>
                  </a:lnTo>
                  <a:lnTo>
                    <a:pt x="1054777" y="1203712"/>
                  </a:lnTo>
                  <a:lnTo>
                    <a:pt x="0" y="12037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A9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53" name="TextBox 9">
              <a:extLst>
                <a:ext uri="{FF2B5EF4-FFF2-40B4-BE49-F238E27FC236}">
                  <a16:creationId xmlns:a16="http://schemas.microsoft.com/office/drawing/2014/main" id="{2E872754-D7F9-F88A-4020-36FEBA486D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7625"/>
              <a:ext cx="1054777" cy="1251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3363"/>
                </a:lnSpc>
              </a:pPr>
              <a:endParaRPr lang="en-US" altLang="en-US"/>
            </a:p>
          </p:txBody>
        </p:sp>
      </p:grpSp>
      <p:grpSp>
        <p:nvGrpSpPr>
          <p:cNvPr id="33799" name="Group 10">
            <a:extLst>
              <a:ext uri="{FF2B5EF4-FFF2-40B4-BE49-F238E27FC236}">
                <a16:creationId xmlns:a16="http://schemas.microsoft.com/office/drawing/2014/main" id="{81098EA2-42BA-28DC-F485-2AB3CB159E89}"/>
              </a:ext>
            </a:extLst>
          </p:cNvPr>
          <p:cNvGrpSpPr>
            <a:grpSpLocks/>
          </p:cNvGrpSpPr>
          <p:nvPr/>
        </p:nvGrpSpPr>
        <p:grpSpPr bwMode="auto">
          <a:xfrm>
            <a:off x="5108575" y="4687888"/>
            <a:ext cx="4005263" cy="4570412"/>
            <a:chOff x="0" y="0"/>
            <a:chExt cx="1054777" cy="1203712"/>
          </a:xfrm>
        </p:grpSpPr>
        <p:sp>
          <p:nvSpPr>
            <p:cNvPr id="33850" name="Freeform 11">
              <a:extLst>
                <a:ext uri="{FF2B5EF4-FFF2-40B4-BE49-F238E27FC236}">
                  <a16:creationId xmlns:a16="http://schemas.microsoft.com/office/drawing/2014/main" id="{83B3EEEB-C9BD-82A1-D989-8382399C5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054777" cy="1203712"/>
            </a:xfrm>
            <a:custGeom>
              <a:avLst/>
              <a:gdLst>
                <a:gd name="T0" fmla="*/ 0 w 1054777"/>
                <a:gd name="T1" fmla="*/ 0 h 1203712"/>
                <a:gd name="T2" fmla="*/ 1054777 w 1054777"/>
                <a:gd name="T3" fmla="*/ 0 h 1203712"/>
                <a:gd name="T4" fmla="*/ 1054777 w 1054777"/>
                <a:gd name="T5" fmla="*/ 1203712 h 1203712"/>
                <a:gd name="T6" fmla="*/ 0 w 1054777"/>
                <a:gd name="T7" fmla="*/ 1203712 h 1203712"/>
                <a:gd name="T8" fmla="*/ 0 w 1054777"/>
                <a:gd name="T9" fmla="*/ 0 h 1203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4777" h="1203712">
                  <a:moveTo>
                    <a:pt x="0" y="0"/>
                  </a:moveTo>
                  <a:lnTo>
                    <a:pt x="1054777" y="0"/>
                  </a:lnTo>
                  <a:lnTo>
                    <a:pt x="1054777" y="1203712"/>
                  </a:lnTo>
                  <a:lnTo>
                    <a:pt x="0" y="12037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48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51" name="TextBox 12">
              <a:extLst>
                <a:ext uri="{FF2B5EF4-FFF2-40B4-BE49-F238E27FC236}">
                  <a16:creationId xmlns:a16="http://schemas.microsoft.com/office/drawing/2014/main" id="{6E65DE12-0454-83ED-5762-0AB58A2C1D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7625"/>
              <a:ext cx="1054777" cy="1251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3363"/>
                </a:lnSpc>
              </a:pPr>
              <a:endParaRPr lang="en-US" altLang="en-US"/>
            </a:p>
          </p:txBody>
        </p:sp>
      </p:grpSp>
      <p:grpSp>
        <p:nvGrpSpPr>
          <p:cNvPr id="33800" name="Group 13">
            <a:extLst>
              <a:ext uri="{FF2B5EF4-FFF2-40B4-BE49-F238E27FC236}">
                <a16:creationId xmlns:a16="http://schemas.microsoft.com/office/drawing/2014/main" id="{4EF8A49E-3362-5250-6E55-64425DEF170C}"/>
              </a:ext>
            </a:extLst>
          </p:cNvPr>
          <p:cNvGrpSpPr>
            <a:grpSpLocks/>
          </p:cNvGrpSpPr>
          <p:nvPr/>
        </p:nvGrpSpPr>
        <p:grpSpPr bwMode="auto">
          <a:xfrm>
            <a:off x="9113838" y="4687888"/>
            <a:ext cx="4005262" cy="4570412"/>
            <a:chOff x="0" y="0"/>
            <a:chExt cx="1054777" cy="1203712"/>
          </a:xfrm>
        </p:grpSpPr>
        <p:sp>
          <p:nvSpPr>
            <p:cNvPr id="33848" name="Freeform 14">
              <a:extLst>
                <a:ext uri="{FF2B5EF4-FFF2-40B4-BE49-F238E27FC236}">
                  <a16:creationId xmlns:a16="http://schemas.microsoft.com/office/drawing/2014/main" id="{E27B5500-52C8-7C6C-9E0A-87873C272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054777" cy="1203712"/>
            </a:xfrm>
            <a:custGeom>
              <a:avLst/>
              <a:gdLst>
                <a:gd name="T0" fmla="*/ 0 w 1054777"/>
                <a:gd name="T1" fmla="*/ 0 h 1203712"/>
                <a:gd name="T2" fmla="*/ 1054777 w 1054777"/>
                <a:gd name="T3" fmla="*/ 0 h 1203712"/>
                <a:gd name="T4" fmla="*/ 1054777 w 1054777"/>
                <a:gd name="T5" fmla="*/ 1203712 h 1203712"/>
                <a:gd name="T6" fmla="*/ 0 w 1054777"/>
                <a:gd name="T7" fmla="*/ 1203712 h 1203712"/>
                <a:gd name="T8" fmla="*/ 0 w 1054777"/>
                <a:gd name="T9" fmla="*/ 0 h 1203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4777" h="1203712">
                  <a:moveTo>
                    <a:pt x="0" y="0"/>
                  </a:moveTo>
                  <a:lnTo>
                    <a:pt x="1054777" y="0"/>
                  </a:lnTo>
                  <a:lnTo>
                    <a:pt x="1054777" y="1203712"/>
                  </a:lnTo>
                  <a:lnTo>
                    <a:pt x="0" y="12037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5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49" name="TextBox 15">
              <a:extLst>
                <a:ext uri="{FF2B5EF4-FFF2-40B4-BE49-F238E27FC236}">
                  <a16:creationId xmlns:a16="http://schemas.microsoft.com/office/drawing/2014/main" id="{9D7A2518-9A9C-4C33-04E9-40CF883E0B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7625"/>
              <a:ext cx="1054777" cy="1251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3363"/>
                </a:lnSpc>
              </a:pPr>
              <a:endParaRPr lang="en-US" altLang="en-US"/>
            </a:p>
          </p:txBody>
        </p:sp>
      </p:grpSp>
      <p:grpSp>
        <p:nvGrpSpPr>
          <p:cNvPr id="33801" name="Group 16">
            <a:extLst>
              <a:ext uri="{FF2B5EF4-FFF2-40B4-BE49-F238E27FC236}">
                <a16:creationId xmlns:a16="http://schemas.microsoft.com/office/drawing/2014/main" id="{03C19AA1-D40D-8FE5-8396-B3EB7301E745}"/>
              </a:ext>
            </a:extLst>
          </p:cNvPr>
          <p:cNvGrpSpPr>
            <a:grpSpLocks/>
          </p:cNvGrpSpPr>
          <p:nvPr/>
        </p:nvGrpSpPr>
        <p:grpSpPr bwMode="auto">
          <a:xfrm>
            <a:off x="13119100" y="4687888"/>
            <a:ext cx="4003675" cy="4570412"/>
            <a:chOff x="0" y="0"/>
            <a:chExt cx="1054777" cy="1203712"/>
          </a:xfrm>
        </p:grpSpPr>
        <p:sp>
          <p:nvSpPr>
            <p:cNvPr id="33846" name="Freeform 17">
              <a:extLst>
                <a:ext uri="{FF2B5EF4-FFF2-40B4-BE49-F238E27FC236}">
                  <a16:creationId xmlns:a16="http://schemas.microsoft.com/office/drawing/2014/main" id="{8BFA9D29-F2C8-343E-7D21-FDCEC1709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054777" cy="1203712"/>
            </a:xfrm>
            <a:custGeom>
              <a:avLst/>
              <a:gdLst>
                <a:gd name="T0" fmla="*/ 0 w 1054777"/>
                <a:gd name="T1" fmla="*/ 0 h 1203712"/>
                <a:gd name="T2" fmla="*/ 1054777 w 1054777"/>
                <a:gd name="T3" fmla="*/ 0 h 1203712"/>
                <a:gd name="T4" fmla="*/ 1054777 w 1054777"/>
                <a:gd name="T5" fmla="*/ 1203712 h 1203712"/>
                <a:gd name="T6" fmla="*/ 0 w 1054777"/>
                <a:gd name="T7" fmla="*/ 1203712 h 1203712"/>
                <a:gd name="T8" fmla="*/ 0 w 1054777"/>
                <a:gd name="T9" fmla="*/ 0 h 1203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4777" h="1203712">
                  <a:moveTo>
                    <a:pt x="0" y="0"/>
                  </a:moveTo>
                  <a:lnTo>
                    <a:pt x="1054777" y="0"/>
                  </a:lnTo>
                  <a:lnTo>
                    <a:pt x="1054777" y="1203712"/>
                  </a:lnTo>
                  <a:lnTo>
                    <a:pt x="0" y="12037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62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47" name="TextBox 18">
              <a:extLst>
                <a:ext uri="{FF2B5EF4-FFF2-40B4-BE49-F238E27FC236}">
                  <a16:creationId xmlns:a16="http://schemas.microsoft.com/office/drawing/2014/main" id="{1FF40E04-F823-4C73-9369-D91C0CE63A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7625"/>
              <a:ext cx="1054777" cy="1251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3363"/>
                </a:lnSpc>
              </a:pPr>
              <a:endParaRPr lang="en-US" altLang="en-US"/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29BA85AC-36DE-6A4C-144D-50D72FC1FB3C}"/>
              </a:ext>
            </a:extLst>
          </p:cNvPr>
          <p:cNvSpPr/>
          <p:nvPr/>
        </p:nvSpPr>
        <p:spPr>
          <a:xfrm>
            <a:off x="1103955" y="1176093"/>
            <a:ext cx="4143400" cy="3499054"/>
          </a:xfrm>
          <a:custGeom>
            <a:avLst/>
            <a:gdLst/>
            <a:ahLst/>
            <a:cxnLst/>
            <a:rect l="l" t="t" r="r" b="b"/>
            <a:pathLst>
              <a:path w="4143400" h="3499054">
                <a:moveTo>
                  <a:pt x="0" y="0"/>
                </a:moveTo>
                <a:lnTo>
                  <a:pt x="4143400" y="0"/>
                </a:lnTo>
                <a:lnTo>
                  <a:pt x="4143400" y="3499054"/>
                </a:lnTo>
                <a:lnTo>
                  <a:pt x="0" y="349905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latin typeface="+mn-lt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C45B9DC1-7380-A1F5-19D2-BD48E7A48DD5}"/>
              </a:ext>
            </a:extLst>
          </p:cNvPr>
          <p:cNvSpPr/>
          <p:nvPr/>
        </p:nvSpPr>
        <p:spPr>
          <a:xfrm>
            <a:off x="8992437" y="1176093"/>
            <a:ext cx="4126082" cy="3511863"/>
          </a:xfrm>
          <a:custGeom>
            <a:avLst/>
            <a:gdLst/>
            <a:ahLst/>
            <a:cxnLst/>
            <a:rect l="l" t="t" r="r" b="b"/>
            <a:pathLst>
              <a:path w="4126082" h="3511863">
                <a:moveTo>
                  <a:pt x="0" y="0"/>
                </a:moveTo>
                <a:lnTo>
                  <a:pt x="4126082" y="0"/>
                </a:lnTo>
                <a:lnTo>
                  <a:pt x="4126082" y="3511862"/>
                </a:lnTo>
                <a:lnTo>
                  <a:pt x="0" y="351186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latin typeface="+mn-lt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6047919C-C193-F008-66E3-FFAC2767A762}"/>
              </a:ext>
            </a:extLst>
          </p:cNvPr>
          <p:cNvSpPr/>
          <p:nvPr/>
        </p:nvSpPr>
        <p:spPr>
          <a:xfrm>
            <a:off x="5108809" y="1176093"/>
            <a:ext cx="4004855" cy="3511863"/>
          </a:xfrm>
          <a:custGeom>
            <a:avLst/>
            <a:gdLst/>
            <a:ahLst/>
            <a:cxnLst/>
            <a:rect l="l" t="t" r="r" b="b"/>
            <a:pathLst>
              <a:path w="4004855" h="3511863">
                <a:moveTo>
                  <a:pt x="0" y="0"/>
                </a:moveTo>
                <a:lnTo>
                  <a:pt x="4004855" y="0"/>
                </a:lnTo>
                <a:lnTo>
                  <a:pt x="4004855" y="3511862"/>
                </a:lnTo>
                <a:lnTo>
                  <a:pt x="0" y="351186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latin typeface="+mn-lt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E11909D0-E50C-F1BC-F638-96E27957D30A}"/>
              </a:ext>
            </a:extLst>
          </p:cNvPr>
          <p:cNvSpPr/>
          <p:nvPr/>
        </p:nvSpPr>
        <p:spPr>
          <a:xfrm>
            <a:off x="13118519" y="1163284"/>
            <a:ext cx="4004855" cy="3524672"/>
          </a:xfrm>
          <a:custGeom>
            <a:avLst/>
            <a:gdLst/>
            <a:ahLst/>
            <a:cxnLst/>
            <a:rect l="l" t="t" r="r" b="b"/>
            <a:pathLst>
              <a:path w="4004855" h="3524672">
                <a:moveTo>
                  <a:pt x="0" y="0"/>
                </a:moveTo>
                <a:lnTo>
                  <a:pt x="4004854" y="0"/>
                </a:lnTo>
                <a:lnTo>
                  <a:pt x="4004854" y="3524671"/>
                </a:lnTo>
                <a:lnTo>
                  <a:pt x="0" y="3524671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latin typeface="+mn-lt"/>
            </a:endParaRPr>
          </a:p>
        </p:txBody>
      </p:sp>
      <p:grpSp>
        <p:nvGrpSpPr>
          <p:cNvPr id="33814" name="Group 23">
            <a:extLst>
              <a:ext uri="{FF2B5EF4-FFF2-40B4-BE49-F238E27FC236}">
                <a16:creationId xmlns:a16="http://schemas.microsoft.com/office/drawing/2014/main" id="{83637454-3CBF-8E98-60CA-126AEEC0B8A0}"/>
              </a:ext>
            </a:extLst>
          </p:cNvPr>
          <p:cNvGrpSpPr>
            <a:grpSpLocks/>
          </p:cNvGrpSpPr>
          <p:nvPr/>
        </p:nvGrpSpPr>
        <p:grpSpPr bwMode="auto">
          <a:xfrm>
            <a:off x="3695700" y="4075113"/>
            <a:ext cx="1135063" cy="1135062"/>
            <a:chOff x="0" y="0"/>
            <a:chExt cx="812800" cy="812800"/>
          </a:xfrm>
        </p:grpSpPr>
        <p:sp>
          <p:nvSpPr>
            <p:cNvPr id="33844" name="Freeform 24">
              <a:extLst>
                <a:ext uri="{FF2B5EF4-FFF2-40B4-BE49-F238E27FC236}">
                  <a16:creationId xmlns:a16="http://schemas.microsoft.com/office/drawing/2014/main" id="{3419EACB-88BC-7FE3-F873-275F7923A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812800" cy="812800"/>
            </a:xfrm>
            <a:custGeom>
              <a:avLst/>
              <a:gdLst>
                <a:gd name="T0" fmla="*/ 406400 w 812800"/>
                <a:gd name="T1" fmla="*/ 0 h 812800"/>
                <a:gd name="T2" fmla="*/ 0 w 812800"/>
                <a:gd name="T3" fmla="*/ 406400 h 812800"/>
                <a:gd name="T4" fmla="*/ 406400 w 812800"/>
                <a:gd name="T5" fmla="*/ 812800 h 812800"/>
                <a:gd name="T6" fmla="*/ 812800 w 812800"/>
                <a:gd name="T7" fmla="*/ 406400 h 812800"/>
                <a:gd name="T8" fmla="*/ 406400 w 812800"/>
                <a:gd name="T9" fmla="*/ 0 h 8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9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45" name="TextBox 25">
              <a:extLst>
                <a:ext uri="{FF2B5EF4-FFF2-40B4-BE49-F238E27FC236}">
                  <a16:creationId xmlns:a16="http://schemas.microsoft.com/office/drawing/2014/main" id="{B60E8C38-E751-659D-D7AE-2C1704EEC0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3363"/>
                </a:lnSpc>
              </a:pPr>
              <a:endParaRPr lang="en-US" altLang="en-US"/>
            </a:p>
          </p:txBody>
        </p:sp>
      </p:grpSp>
      <p:grpSp>
        <p:nvGrpSpPr>
          <p:cNvPr id="33815" name="Group 26">
            <a:extLst>
              <a:ext uri="{FF2B5EF4-FFF2-40B4-BE49-F238E27FC236}">
                <a16:creationId xmlns:a16="http://schemas.microsoft.com/office/drawing/2014/main" id="{2BF43F24-00C8-D898-0028-4F9892EA8F55}"/>
              </a:ext>
            </a:extLst>
          </p:cNvPr>
          <p:cNvGrpSpPr>
            <a:grpSpLocks/>
          </p:cNvGrpSpPr>
          <p:nvPr/>
        </p:nvGrpSpPr>
        <p:grpSpPr bwMode="auto">
          <a:xfrm>
            <a:off x="7716838" y="4075113"/>
            <a:ext cx="1135062" cy="1135062"/>
            <a:chOff x="0" y="0"/>
            <a:chExt cx="812800" cy="812800"/>
          </a:xfrm>
        </p:grpSpPr>
        <p:sp>
          <p:nvSpPr>
            <p:cNvPr id="33842" name="Freeform 27">
              <a:extLst>
                <a:ext uri="{FF2B5EF4-FFF2-40B4-BE49-F238E27FC236}">
                  <a16:creationId xmlns:a16="http://schemas.microsoft.com/office/drawing/2014/main" id="{553A6473-4772-5DD0-3E12-32723AF31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812800" cy="812800"/>
            </a:xfrm>
            <a:custGeom>
              <a:avLst/>
              <a:gdLst>
                <a:gd name="T0" fmla="*/ 406400 w 812800"/>
                <a:gd name="T1" fmla="*/ 0 h 812800"/>
                <a:gd name="T2" fmla="*/ 0 w 812800"/>
                <a:gd name="T3" fmla="*/ 406400 h 812800"/>
                <a:gd name="T4" fmla="*/ 406400 w 812800"/>
                <a:gd name="T5" fmla="*/ 812800 h 812800"/>
                <a:gd name="T6" fmla="*/ 812800 w 812800"/>
                <a:gd name="T7" fmla="*/ 406400 h 812800"/>
                <a:gd name="T8" fmla="*/ 406400 w 812800"/>
                <a:gd name="T9" fmla="*/ 0 h 8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6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43" name="TextBox 28">
              <a:extLst>
                <a:ext uri="{FF2B5EF4-FFF2-40B4-BE49-F238E27FC236}">
                  <a16:creationId xmlns:a16="http://schemas.microsoft.com/office/drawing/2014/main" id="{CCF61717-AF3E-CC9C-B435-97E9181480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3363"/>
                </a:lnSpc>
              </a:pPr>
              <a:endParaRPr lang="en-US" altLang="en-US"/>
            </a:p>
          </p:txBody>
        </p:sp>
      </p:grpSp>
      <p:grpSp>
        <p:nvGrpSpPr>
          <p:cNvPr id="33816" name="Group 29">
            <a:extLst>
              <a:ext uri="{FF2B5EF4-FFF2-40B4-BE49-F238E27FC236}">
                <a16:creationId xmlns:a16="http://schemas.microsoft.com/office/drawing/2014/main" id="{EC077712-4546-7F9D-C9AA-1C067C67CF30}"/>
              </a:ext>
            </a:extLst>
          </p:cNvPr>
          <p:cNvGrpSpPr>
            <a:grpSpLocks/>
          </p:cNvGrpSpPr>
          <p:nvPr/>
        </p:nvGrpSpPr>
        <p:grpSpPr bwMode="auto">
          <a:xfrm>
            <a:off x="11723688" y="4075113"/>
            <a:ext cx="1135062" cy="1135062"/>
            <a:chOff x="0" y="0"/>
            <a:chExt cx="812800" cy="812800"/>
          </a:xfrm>
        </p:grpSpPr>
        <p:sp>
          <p:nvSpPr>
            <p:cNvPr id="33840" name="Freeform 30">
              <a:extLst>
                <a:ext uri="{FF2B5EF4-FFF2-40B4-BE49-F238E27FC236}">
                  <a16:creationId xmlns:a16="http://schemas.microsoft.com/office/drawing/2014/main" id="{A6106D37-527C-1252-1DB5-0F627570D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812800" cy="812800"/>
            </a:xfrm>
            <a:custGeom>
              <a:avLst/>
              <a:gdLst>
                <a:gd name="T0" fmla="*/ 406400 w 812800"/>
                <a:gd name="T1" fmla="*/ 0 h 812800"/>
                <a:gd name="T2" fmla="*/ 0 w 812800"/>
                <a:gd name="T3" fmla="*/ 406400 h 812800"/>
                <a:gd name="T4" fmla="*/ 406400 w 812800"/>
                <a:gd name="T5" fmla="*/ 812800 h 812800"/>
                <a:gd name="T6" fmla="*/ 812800 w 812800"/>
                <a:gd name="T7" fmla="*/ 406400 h 812800"/>
                <a:gd name="T8" fmla="*/ 406400 w 812800"/>
                <a:gd name="T9" fmla="*/ 0 h 8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9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41" name="TextBox 31">
              <a:extLst>
                <a:ext uri="{FF2B5EF4-FFF2-40B4-BE49-F238E27FC236}">
                  <a16:creationId xmlns:a16="http://schemas.microsoft.com/office/drawing/2014/main" id="{4317AF94-3580-DE4F-005E-4DFFC0D823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3363"/>
                </a:lnSpc>
              </a:pPr>
              <a:endParaRPr lang="en-US" altLang="en-US"/>
            </a:p>
          </p:txBody>
        </p:sp>
      </p:grpSp>
      <p:grpSp>
        <p:nvGrpSpPr>
          <p:cNvPr id="33817" name="Group 32">
            <a:extLst>
              <a:ext uri="{FF2B5EF4-FFF2-40B4-BE49-F238E27FC236}">
                <a16:creationId xmlns:a16="http://schemas.microsoft.com/office/drawing/2014/main" id="{6F1C6B16-086F-3938-7D98-A5E95CF759B4}"/>
              </a:ext>
            </a:extLst>
          </p:cNvPr>
          <p:cNvGrpSpPr>
            <a:grpSpLocks/>
          </p:cNvGrpSpPr>
          <p:nvPr/>
        </p:nvGrpSpPr>
        <p:grpSpPr bwMode="auto">
          <a:xfrm>
            <a:off x="15728950" y="4075113"/>
            <a:ext cx="1135063" cy="1135062"/>
            <a:chOff x="0" y="0"/>
            <a:chExt cx="812800" cy="812800"/>
          </a:xfrm>
        </p:grpSpPr>
        <p:sp>
          <p:nvSpPr>
            <p:cNvPr id="33838" name="Freeform 33">
              <a:extLst>
                <a:ext uri="{FF2B5EF4-FFF2-40B4-BE49-F238E27FC236}">
                  <a16:creationId xmlns:a16="http://schemas.microsoft.com/office/drawing/2014/main" id="{C9758142-1E30-1BDF-7229-C4E96777A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812800" cy="812800"/>
            </a:xfrm>
            <a:custGeom>
              <a:avLst/>
              <a:gdLst>
                <a:gd name="T0" fmla="*/ 406400 w 812800"/>
                <a:gd name="T1" fmla="*/ 0 h 812800"/>
                <a:gd name="T2" fmla="*/ 0 w 812800"/>
                <a:gd name="T3" fmla="*/ 406400 h 812800"/>
                <a:gd name="T4" fmla="*/ 406400 w 812800"/>
                <a:gd name="T5" fmla="*/ 812800 h 812800"/>
                <a:gd name="T6" fmla="*/ 812800 w 812800"/>
                <a:gd name="T7" fmla="*/ 406400 h 812800"/>
                <a:gd name="T8" fmla="*/ 406400 w 812800"/>
                <a:gd name="T9" fmla="*/ 0 h 8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8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9" name="TextBox 34">
              <a:extLst>
                <a:ext uri="{FF2B5EF4-FFF2-40B4-BE49-F238E27FC236}">
                  <a16:creationId xmlns:a16="http://schemas.microsoft.com/office/drawing/2014/main" id="{9643526B-40D0-A0FC-B40D-512D6D454F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3363"/>
                </a:lnSpc>
              </a:pPr>
              <a:endParaRPr lang="en-US" altLang="en-US"/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ADFB45D2-773A-C95F-1411-1552D4CF6F52}"/>
              </a:ext>
            </a:extLst>
          </p:cNvPr>
          <p:cNvSpPr/>
          <p:nvPr/>
        </p:nvSpPr>
        <p:spPr>
          <a:xfrm>
            <a:off x="3926326" y="4359271"/>
            <a:ext cx="675093" cy="567922"/>
          </a:xfrm>
          <a:custGeom>
            <a:avLst/>
            <a:gdLst/>
            <a:ahLst/>
            <a:cxnLst/>
            <a:rect l="l" t="t" r="r" b="b"/>
            <a:pathLst>
              <a:path w="675093" h="567922">
                <a:moveTo>
                  <a:pt x="0" y="0"/>
                </a:moveTo>
                <a:lnTo>
                  <a:pt x="675093" y="0"/>
                </a:lnTo>
                <a:lnTo>
                  <a:pt x="675093" y="567922"/>
                </a:lnTo>
                <a:lnTo>
                  <a:pt x="0" y="56792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latin typeface="+mn-lt"/>
            </a:endParaRPr>
          </a:p>
        </p:txBody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74CB5E73-2454-09A9-5500-F15E88AB2612}"/>
              </a:ext>
            </a:extLst>
          </p:cNvPr>
          <p:cNvSpPr/>
          <p:nvPr/>
        </p:nvSpPr>
        <p:spPr>
          <a:xfrm>
            <a:off x="7896490" y="4423101"/>
            <a:ext cx="776997" cy="504092"/>
          </a:xfrm>
          <a:custGeom>
            <a:avLst/>
            <a:gdLst/>
            <a:ahLst/>
            <a:cxnLst/>
            <a:rect l="l" t="t" r="r" b="b"/>
            <a:pathLst>
              <a:path w="776997" h="504092">
                <a:moveTo>
                  <a:pt x="0" y="0"/>
                </a:moveTo>
                <a:lnTo>
                  <a:pt x="776998" y="0"/>
                </a:lnTo>
                <a:lnTo>
                  <a:pt x="776998" y="504092"/>
                </a:lnTo>
                <a:lnTo>
                  <a:pt x="0" y="504092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latin typeface="+mn-lt"/>
            </a:endParaRPr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B9C1062E-3AF4-B8DE-F5A7-34569FD213A9}"/>
              </a:ext>
            </a:extLst>
          </p:cNvPr>
          <p:cNvSpPr/>
          <p:nvPr/>
        </p:nvSpPr>
        <p:spPr>
          <a:xfrm>
            <a:off x="11904489" y="4254485"/>
            <a:ext cx="774717" cy="774717"/>
          </a:xfrm>
          <a:custGeom>
            <a:avLst/>
            <a:gdLst/>
            <a:ahLst/>
            <a:cxnLst/>
            <a:rect l="l" t="t" r="r" b="b"/>
            <a:pathLst>
              <a:path w="774717" h="774717">
                <a:moveTo>
                  <a:pt x="0" y="0"/>
                </a:moveTo>
                <a:lnTo>
                  <a:pt x="774717" y="0"/>
                </a:lnTo>
                <a:lnTo>
                  <a:pt x="774717" y="774717"/>
                </a:lnTo>
                <a:lnTo>
                  <a:pt x="0" y="774717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latin typeface="+mn-lt"/>
            </a:endParaRPr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B8E00633-8AD3-ACFD-E9E3-42A1FE082EEF}"/>
              </a:ext>
            </a:extLst>
          </p:cNvPr>
          <p:cNvSpPr/>
          <p:nvPr/>
        </p:nvSpPr>
        <p:spPr>
          <a:xfrm>
            <a:off x="15983928" y="4331231"/>
            <a:ext cx="624002" cy="624002"/>
          </a:xfrm>
          <a:custGeom>
            <a:avLst/>
            <a:gdLst/>
            <a:ahLst/>
            <a:cxnLst/>
            <a:rect l="l" t="t" r="r" b="b"/>
            <a:pathLst>
              <a:path w="624002" h="624002">
                <a:moveTo>
                  <a:pt x="0" y="0"/>
                </a:moveTo>
                <a:lnTo>
                  <a:pt x="624002" y="0"/>
                </a:lnTo>
                <a:lnTo>
                  <a:pt x="624002" y="624002"/>
                </a:lnTo>
                <a:lnTo>
                  <a:pt x="0" y="62400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latin typeface="+mn-lt"/>
            </a:endParaRP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9F5BFFDA-6988-DF84-C45E-F09CA0390297}"/>
              </a:ext>
            </a:extLst>
          </p:cNvPr>
          <p:cNvSpPr txBox="1"/>
          <p:nvPr/>
        </p:nvSpPr>
        <p:spPr>
          <a:xfrm>
            <a:off x="1590675" y="5408613"/>
            <a:ext cx="2838450" cy="625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ts val="510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47">
                <a:solidFill>
                  <a:srgbClr val="FFFFFF"/>
                </a:solidFill>
                <a:latin typeface="Avenir 2"/>
                <a:ea typeface="Avenir 2"/>
                <a:cs typeface="Avenir 2"/>
                <a:sym typeface="Avenir 2"/>
              </a:rPr>
              <a:t>We Translate</a:t>
            </a:r>
          </a:p>
        </p:txBody>
      </p:sp>
      <p:sp>
        <p:nvSpPr>
          <p:cNvPr id="40" name="TextBox 40">
            <a:extLst>
              <a:ext uri="{FF2B5EF4-FFF2-40B4-BE49-F238E27FC236}">
                <a16:creationId xmlns:a16="http://schemas.microsoft.com/office/drawing/2014/main" id="{E8A938CC-9962-F0B1-06DA-9B69968580C8}"/>
              </a:ext>
            </a:extLst>
          </p:cNvPr>
          <p:cNvSpPr txBox="1"/>
          <p:nvPr/>
        </p:nvSpPr>
        <p:spPr>
          <a:xfrm>
            <a:off x="5811838" y="5408613"/>
            <a:ext cx="2411412" cy="625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ts val="510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47">
                <a:solidFill>
                  <a:srgbClr val="FFFFFF"/>
                </a:solidFill>
                <a:latin typeface="Avenir 2"/>
                <a:ea typeface="Avenir 2"/>
                <a:cs typeface="Avenir 2"/>
                <a:sym typeface="Avenir 2"/>
              </a:rPr>
              <a:t>We Publish</a:t>
            </a:r>
          </a:p>
        </p:txBody>
      </p:sp>
      <p:sp>
        <p:nvSpPr>
          <p:cNvPr id="41" name="TextBox 41">
            <a:extLst>
              <a:ext uri="{FF2B5EF4-FFF2-40B4-BE49-F238E27FC236}">
                <a16:creationId xmlns:a16="http://schemas.microsoft.com/office/drawing/2014/main" id="{B02BEAC5-5C54-1288-584B-CC7005DA2FB5}"/>
              </a:ext>
            </a:extLst>
          </p:cNvPr>
          <p:cNvSpPr txBox="1"/>
          <p:nvPr/>
        </p:nvSpPr>
        <p:spPr>
          <a:xfrm>
            <a:off x="9599613" y="5408613"/>
            <a:ext cx="3019425" cy="625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ts val="510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47">
                <a:solidFill>
                  <a:srgbClr val="FFFFFF"/>
                </a:solidFill>
                <a:latin typeface="Avenir 2"/>
                <a:ea typeface="Avenir 2"/>
                <a:cs typeface="Avenir 2"/>
                <a:sym typeface="Avenir 2"/>
              </a:rPr>
              <a:t>We Distribute</a:t>
            </a:r>
          </a:p>
        </p:txBody>
      </p:sp>
      <p:sp>
        <p:nvSpPr>
          <p:cNvPr id="42" name="TextBox 42">
            <a:extLst>
              <a:ext uri="{FF2B5EF4-FFF2-40B4-BE49-F238E27FC236}">
                <a16:creationId xmlns:a16="http://schemas.microsoft.com/office/drawing/2014/main" id="{DA5C51F2-FECE-3181-DEB5-DF5E7E61DEA3}"/>
              </a:ext>
            </a:extLst>
          </p:cNvPr>
          <p:cNvSpPr txBox="1"/>
          <p:nvPr/>
        </p:nvSpPr>
        <p:spPr>
          <a:xfrm>
            <a:off x="13823950" y="5408613"/>
            <a:ext cx="2503488" cy="6254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ts val="510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47">
                <a:solidFill>
                  <a:srgbClr val="FFFFFF"/>
                </a:solidFill>
                <a:latin typeface="Avenir 2"/>
                <a:ea typeface="Avenir 2"/>
                <a:cs typeface="Avenir 2"/>
                <a:sym typeface="Avenir 2"/>
              </a:rPr>
              <a:t>We Engage</a:t>
            </a:r>
          </a:p>
        </p:txBody>
      </p:sp>
      <p:sp>
        <p:nvSpPr>
          <p:cNvPr id="43" name="TextBox 43">
            <a:extLst>
              <a:ext uri="{FF2B5EF4-FFF2-40B4-BE49-F238E27FC236}">
                <a16:creationId xmlns:a16="http://schemas.microsoft.com/office/drawing/2014/main" id="{56D69946-4578-73A4-587E-F63426517C2F}"/>
              </a:ext>
            </a:extLst>
          </p:cNvPr>
          <p:cNvSpPr txBox="1"/>
          <p:nvPr/>
        </p:nvSpPr>
        <p:spPr>
          <a:xfrm>
            <a:off x="1590675" y="6315075"/>
            <a:ext cx="3079750" cy="19891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321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93">
                <a:solidFill>
                  <a:srgbClr val="FFFFFF"/>
                </a:solidFill>
                <a:latin typeface="Avenir 3"/>
                <a:ea typeface="Avenir 3"/>
                <a:cs typeface="Avenir 3"/>
                <a:sym typeface="Avenir 3"/>
              </a:rPr>
              <a:t>We make sure God's Word is available in the languages that speak to the hearts of people.</a:t>
            </a:r>
          </a:p>
        </p:txBody>
      </p:sp>
      <p:sp>
        <p:nvSpPr>
          <p:cNvPr id="44" name="TextBox 44">
            <a:extLst>
              <a:ext uri="{FF2B5EF4-FFF2-40B4-BE49-F238E27FC236}">
                <a16:creationId xmlns:a16="http://schemas.microsoft.com/office/drawing/2014/main" id="{9782DE2B-7351-FFA9-A7FE-8A65C1AEB707}"/>
              </a:ext>
            </a:extLst>
          </p:cNvPr>
          <p:cNvSpPr txBox="1"/>
          <p:nvPr/>
        </p:nvSpPr>
        <p:spPr>
          <a:xfrm>
            <a:off x="5811838" y="6315075"/>
            <a:ext cx="2473325" cy="15890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321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93">
                <a:solidFill>
                  <a:srgbClr val="FFFFFF"/>
                </a:solidFill>
                <a:latin typeface="Avenir 3"/>
                <a:ea typeface="Avenir 3"/>
                <a:cs typeface="Avenir 3"/>
                <a:sym typeface="Avenir 3"/>
              </a:rPr>
              <a:t>We produce God's Word in formats people can use.</a:t>
            </a:r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B448615A-80A7-BB4B-2789-130F158B551E}"/>
              </a:ext>
            </a:extLst>
          </p:cNvPr>
          <p:cNvSpPr txBox="1"/>
          <p:nvPr/>
        </p:nvSpPr>
        <p:spPr>
          <a:xfrm>
            <a:off x="9599613" y="6315075"/>
            <a:ext cx="3079750" cy="11890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321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93">
                <a:solidFill>
                  <a:srgbClr val="FFFFFF"/>
                </a:solidFill>
                <a:latin typeface="Avenir 3"/>
                <a:ea typeface="Avenir 3"/>
                <a:cs typeface="Avenir 3"/>
                <a:sym typeface="Avenir 3"/>
              </a:rPr>
              <a:t>We get God's Word into the hands of waiting people.</a:t>
            </a:r>
          </a:p>
        </p:txBody>
      </p:sp>
      <p:sp>
        <p:nvSpPr>
          <p:cNvPr id="46" name="TextBox 46">
            <a:extLst>
              <a:ext uri="{FF2B5EF4-FFF2-40B4-BE49-F238E27FC236}">
                <a16:creationId xmlns:a16="http://schemas.microsoft.com/office/drawing/2014/main" id="{E5860623-16E4-CECC-B114-4A672CEE6B9A}"/>
              </a:ext>
            </a:extLst>
          </p:cNvPr>
          <p:cNvSpPr txBox="1"/>
          <p:nvPr/>
        </p:nvSpPr>
        <p:spPr>
          <a:xfrm>
            <a:off x="13865225" y="6315075"/>
            <a:ext cx="2511425" cy="15890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321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93">
                <a:solidFill>
                  <a:srgbClr val="FFFFFF"/>
                </a:solidFill>
                <a:latin typeface="Avenir 3"/>
                <a:ea typeface="Avenir 3"/>
                <a:cs typeface="Avenir 3"/>
                <a:sym typeface="Avenir 3"/>
              </a:rPr>
              <a:t>We help people find their way to the message God has for them.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>
            <a:extLst>
              <a:ext uri="{FF2B5EF4-FFF2-40B4-BE49-F238E27FC236}">
                <a16:creationId xmlns:a16="http://schemas.microsoft.com/office/drawing/2014/main" id="{00B911AE-0F87-A4DD-CF75-DEC5FD030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4724400"/>
            <a:ext cx="14941550" cy="34925"/>
          </a:xfrm>
          <a:prstGeom prst="rect">
            <a:avLst/>
          </a:prstGeom>
          <a:solidFill>
            <a:srgbClr val="1662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CA" altLang="en-US"/>
          </a:p>
        </p:txBody>
      </p:sp>
      <p:sp>
        <p:nvSpPr>
          <p:cNvPr id="35843" name="AutoShape 3">
            <a:extLst>
              <a:ext uri="{FF2B5EF4-FFF2-40B4-BE49-F238E27FC236}">
                <a16:creationId xmlns:a16="http://schemas.microsoft.com/office/drawing/2014/main" id="{137DE63C-6D34-7943-9828-10E0B5146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11375" y="4445000"/>
            <a:ext cx="114300" cy="457200"/>
          </a:xfrm>
          <a:prstGeom prst="rect">
            <a:avLst/>
          </a:prstGeom>
          <a:solidFill>
            <a:srgbClr val="FFA5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CA" alt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AB770F3-2D17-EF7A-8DEF-D373D01611C1}"/>
              </a:ext>
            </a:extLst>
          </p:cNvPr>
          <p:cNvSpPr/>
          <p:nvPr/>
        </p:nvSpPr>
        <p:spPr>
          <a:xfrm>
            <a:off x="8690892" y="5336702"/>
            <a:ext cx="1223066" cy="1174143"/>
          </a:xfrm>
          <a:custGeom>
            <a:avLst/>
            <a:gdLst/>
            <a:ahLst/>
            <a:cxnLst/>
            <a:rect l="l" t="t" r="r" b="b"/>
            <a:pathLst>
              <a:path w="1223066" h="1174143">
                <a:moveTo>
                  <a:pt x="0" y="0"/>
                </a:moveTo>
                <a:lnTo>
                  <a:pt x="1223066" y="0"/>
                </a:lnTo>
                <a:lnTo>
                  <a:pt x="1223066" y="1174143"/>
                </a:lnTo>
                <a:lnTo>
                  <a:pt x="0" y="117414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latin typeface="+mn-lt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D5A1B4F-52C0-8EBF-BB8B-0AAC8C28D64D}"/>
              </a:ext>
            </a:extLst>
          </p:cNvPr>
          <p:cNvSpPr/>
          <p:nvPr/>
        </p:nvSpPr>
        <p:spPr>
          <a:xfrm>
            <a:off x="14391094" y="5336702"/>
            <a:ext cx="953991" cy="1174143"/>
          </a:xfrm>
          <a:custGeom>
            <a:avLst/>
            <a:gdLst/>
            <a:ahLst/>
            <a:cxnLst/>
            <a:rect l="l" t="t" r="r" b="b"/>
            <a:pathLst>
              <a:path w="953991" h="1174143">
                <a:moveTo>
                  <a:pt x="0" y="0"/>
                </a:moveTo>
                <a:lnTo>
                  <a:pt x="953992" y="0"/>
                </a:lnTo>
                <a:lnTo>
                  <a:pt x="953992" y="1174143"/>
                </a:lnTo>
                <a:lnTo>
                  <a:pt x="0" y="117414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latin typeface="+mn-lt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A3C3EBC8-FE62-1084-1835-51824F311FF0}"/>
              </a:ext>
            </a:extLst>
          </p:cNvPr>
          <p:cNvSpPr txBox="1"/>
          <p:nvPr/>
        </p:nvSpPr>
        <p:spPr>
          <a:xfrm>
            <a:off x="2038350" y="684213"/>
            <a:ext cx="7499350" cy="323691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2718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964" dirty="0">
                <a:solidFill>
                  <a:srgbClr val="168483"/>
                </a:solidFill>
                <a:latin typeface="NewCenturySchlbk LT"/>
                <a:ea typeface="NewCenturySchlbk LT"/>
                <a:cs typeface="NewCenturySchlbk LT"/>
                <a:sym typeface="NewCenturySchlbk LT"/>
              </a:rPr>
              <a:t>2024 Highlights</a:t>
            </a:r>
          </a:p>
        </p:txBody>
      </p:sp>
      <p:sp>
        <p:nvSpPr>
          <p:cNvPr id="35851" name="TextBox 7">
            <a:extLst>
              <a:ext uri="{FF2B5EF4-FFF2-40B4-BE49-F238E27FC236}">
                <a16:creationId xmlns:a16="http://schemas.microsoft.com/office/drawing/2014/main" id="{F11E430F-7A19-A1CE-9032-3EC03A335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6757988"/>
            <a:ext cx="42894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3775"/>
              </a:lnSpc>
            </a:pPr>
            <a:r>
              <a:rPr lang="en-US" altLang="en-US" sz="2700" b="1">
                <a:solidFill>
                  <a:srgbClr val="000000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Roboto Bold" panose="02000000000000000000" pitchFamily="2" charset="0"/>
              </a:rPr>
              <a:t>631,298</a:t>
            </a:r>
          </a:p>
          <a:p>
            <a:pPr algn="ctr" eaLnBrk="1" hangingPunct="1">
              <a:lnSpc>
                <a:spcPts val="3775"/>
              </a:lnSpc>
            </a:pPr>
            <a:r>
              <a:rPr lang="en-US" altLang="en-US" sz="27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 panose="02000000000000000000" pitchFamily="2" charset="0"/>
              </a:rPr>
              <a:t>Bibles, Testaments and Scripture selections distributed in Canada.</a:t>
            </a:r>
          </a:p>
          <a:p>
            <a:pPr algn="ctr" eaLnBrk="1" hangingPunct="1">
              <a:lnSpc>
                <a:spcPts val="3775"/>
              </a:lnSpc>
            </a:pPr>
            <a:endParaRPr lang="en-US" altLang="en-US" sz="27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" panose="02000000000000000000" pitchFamily="2" charset="0"/>
            </a:endParaRPr>
          </a:p>
        </p:txBody>
      </p:sp>
      <p:sp>
        <p:nvSpPr>
          <p:cNvPr id="35852" name="TextBox 8">
            <a:extLst>
              <a:ext uri="{FF2B5EF4-FFF2-40B4-BE49-F238E27FC236}">
                <a16:creationId xmlns:a16="http://schemas.microsoft.com/office/drawing/2014/main" id="{22EF22D0-30A9-2CB9-D62D-3F43E8171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6950" y="6780213"/>
            <a:ext cx="40259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3775"/>
              </a:lnSpc>
            </a:pPr>
            <a:r>
              <a:rPr lang="en-US" altLang="en-US" sz="27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 panose="02000000000000000000" pitchFamily="2" charset="0"/>
              </a:rPr>
              <a:t>Scriptures made available in </a:t>
            </a:r>
            <a:r>
              <a:rPr lang="en-US" altLang="en-US" sz="2700" b="1">
                <a:solidFill>
                  <a:srgbClr val="000000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Roboto Bold" panose="02000000000000000000" pitchFamily="2" charset="0"/>
              </a:rPr>
              <a:t>71 languages</a:t>
            </a:r>
          </a:p>
          <a:p>
            <a:pPr algn="ctr" eaLnBrk="1" hangingPunct="1">
              <a:lnSpc>
                <a:spcPts val="3775"/>
              </a:lnSpc>
            </a:pPr>
            <a:r>
              <a:rPr lang="en-US" altLang="en-US" sz="27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 panose="02000000000000000000" pitchFamily="2" charset="0"/>
              </a:rPr>
              <a:t>other than French and English in Canada.</a:t>
            </a:r>
          </a:p>
        </p:txBody>
      </p:sp>
      <p:sp>
        <p:nvSpPr>
          <p:cNvPr id="35853" name="TextBox 9">
            <a:extLst>
              <a:ext uri="{FF2B5EF4-FFF2-40B4-BE49-F238E27FC236}">
                <a16:creationId xmlns:a16="http://schemas.microsoft.com/office/drawing/2014/main" id="{400812D5-1D18-C88C-6638-412D4F5CD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0463" y="6757988"/>
            <a:ext cx="4668837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3775"/>
              </a:lnSpc>
            </a:pPr>
            <a:r>
              <a:rPr lang="en-US" altLang="en-US" sz="2700" b="1">
                <a:solidFill>
                  <a:srgbClr val="000000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Roboto Bold" panose="02000000000000000000" pitchFamily="2" charset="0"/>
              </a:rPr>
              <a:t>56 projects </a:t>
            </a:r>
            <a:r>
              <a:rPr lang="en-US" altLang="en-US" sz="27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 panose="02000000000000000000" pitchFamily="2" charset="0"/>
              </a:rPr>
              <a:t>for Bible ministry and translation in</a:t>
            </a:r>
            <a:r>
              <a:rPr lang="en-US" altLang="en-US" sz="2700" b="1">
                <a:solidFill>
                  <a:srgbClr val="000000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  <a:sym typeface="Roboto Bold" panose="02000000000000000000" pitchFamily="2" charset="0"/>
              </a:rPr>
              <a:t> 36 countries</a:t>
            </a:r>
            <a:r>
              <a:rPr lang="en-US" altLang="en-US" sz="27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 panose="02000000000000000000" pitchFamily="2" charset="0"/>
              </a:rPr>
              <a:t> outside of Canada, through UBS.</a:t>
            </a:r>
          </a:p>
        </p:txBody>
      </p:sp>
      <p:sp>
        <p:nvSpPr>
          <p:cNvPr id="35854" name="AutoShape 10">
            <a:extLst>
              <a:ext uri="{FF2B5EF4-FFF2-40B4-BE49-F238E27FC236}">
                <a16:creationId xmlns:a16="http://schemas.microsoft.com/office/drawing/2014/main" id="{ADFC09C2-C116-D42D-7F99-86777B8D1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5600" y="4445000"/>
            <a:ext cx="114300" cy="457200"/>
          </a:xfrm>
          <a:prstGeom prst="rect">
            <a:avLst/>
          </a:prstGeom>
          <a:solidFill>
            <a:srgbClr val="FFA5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CA" altLang="en-US"/>
          </a:p>
        </p:txBody>
      </p:sp>
      <p:sp>
        <p:nvSpPr>
          <p:cNvPr id="35855" name="AutoShape 11">
            <a:extLst>
              <a:ext uri="{FF2B5EF4-FFF2-40B4-BE49-F238E27FC236}">
                <a16:creationId xmlns:a16="http://schemas.microsoft.com/office/drawing/2014/main" id="{9E1D1BE4-140A-173A-BC48-4DE1CAA7D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6688" y="4445000"/>
            <a:ext cx="114300" cy="457200"/>
          </a:xfrm>
          <a:prstGeom prst="rect">
            <a:avLst/>
          </a:prstGeom>
          <a:solidFill>
            <a:srgbClr val="FFA5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CA" alt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C0649EF1-AB79-BD9C-1157-B49B603A86B3}"/>
              </a:ext>
            </a:extLst>
          </p:cNvPr>
          <p:cNvSpPr/>
          <p:nvPr/>
        </p:nvSpPr>
        <p:spPr>
          <a:xfrm>
            <a:off x="3268318" y="5282469"/>
            <a:ext cx="1532247" cy="1532247"/>
          </a:xfrm>
          <a:custGeom>
            <a:avLst/>
            <a:gdLst/>
            <a:ahLst/>
            <a:cxnLst/>
            <a:rect l="l" t="t" r="r" b="b"/>
            <a:pathLst>
              <a:path w="1532247" h="1532247">
                <a:moveTo>
                  <a:pt x="0" y="0"/>
                </a:moveTo>
                <a:lnTo>
                  <a:pt x="1532247" y="0"/>
                </a:lnTo>
                <a:lnTo>
                  <a:pt x="1532247" y="1532247"/>
                </a:lnTo>
                <a:lnTo>
                  <a:pt x="0" y="153224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latin typeface="+mn-lt"/>
            </a:endParaRPr>
          </a:p>
        </p:txBody>
      </p:sp>
      <p:sp>
        <p:nvSpPr>
          <p:cNvPr id="35859" name="AutoShape 13">
            <a:extLst>
              <a:ext uri="{FF2B5EF4-FFF2-40B4-BE49-F238E27FC236}">
                <a16:creationId xmlns:a16="http://schemas.microsoft.com/office/drawing/2014/main" id="{1EDA8294-0174-D583-AF67-D5766D08BA8E}"/>
              </a:ext>
            </a:extLst>
          </p:cNvPr>
          <p:cNvSpPr>
            <a:spLocks noChangeArrowheads="1"/>
          </p:cNvSpPr>
          <p:nvPr/>
        </p:nvSpPr>
        <p:spPr bwMode="auto">
          <a:xfrm rot="-5390700">
            <a:off x="-37807107" y="7563644"/>
            <a:ext cx="75868213" cy="1193800"/>
          </a:xfrm>
          <a:prstGeom prst="rect">
            <a:avLst/>
          </a:prstGeom>
          <a:solidFill>
            <a:srgbClr val="1684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CA" altLang="en-US"/>
          </a:p>
        </p:txBody>
      </p:sp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4529</TotalTime>
  <Words>1151</Words>
  <Application>Microsoft Office PowerPoint</Application>
  <PresentationFormat>Custom</PresentationFormat>
  <Paragraphs>124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Lato Bold Italics</vt:lpstr>
      <vt:lpstr>Calibri</vt:lpstr>
      <vt:lpstr>Avenir Next LT Pro</vt:lpstr>
      <vt:lpstr>Avenir 4</vt:lpstr>
      <vt:lpstr>C059</vt:lpstr>
      <vt:lpstr>Wingdings 3</vt:lpstr>
      <vt:lpstr>NewCenturySchlbk LT</vt:lpstr>
      <vt:lpstr>Century Gothic</vt:lpstr>
      <vt:lpstr>Lato Italics</vt:lpstr>
      <vt:lpstr>Roboto</vt:lpstr>
      <vt:lpstr>Lato</vt:lpstr>
      <vt:lpstr>Avenir 1</vt:lpstr>
      <vt:lpstr>Roboto Bold</vt:lpstr>
      <vt:lpstr>Arial</vt:lpstr>
      <vt:lpstr>Avenir 3</vt:lpstr>
      <vt:lpstr>Avenir 2</vt:lpstr>
      <vt:lpstr>Office Theme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Work – In Canada</vt:lpstr>
      <vt:lpstr>In Canada</vt:lpstr>
      <vt:lpstr>In Canada</vt:lpstr>
      <vt:lpstr>PowerPoint Presentation</vt:lpstr>
      <vt:lpstr>The Bible Course</vt:lpstr>
      <vt:lpstr>“Our family, through the eight sessions, discovered a captivating overview of the Bible story. All of us found this edifying course provided an invaluable framework of God’s actions and plans, which has spring boarded into a deeper study and understanding of God and His Word. We are confident others will have the same fulfilling experience.” — A family from Redwood Park Church, Thunder Bay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FINAL of Vancouver Church Presentation Feb 2023</dc:title>
  <dc:creator>Minu Mathew</dc:creator>
  <cp:lastModifiedBy>Natalie Matkovsky</cp:lastModifiedBy>
  <cp:revision>10</cp:revision>
  <dcterms:created xsi:type="dcterms:W3CDTF">2006-08-16T00:00:00Z</dcterms:created>
  <dcterms:modified xsi:type="dcterms:W3CDTF">2026-05-27T20:47:53Z</dcterms:modified>
</cp:coreProperties>
</file>